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7"/>
  </p:notesMasterIdLst>
  <p:handoutMasterIdLst>
    <p:handoutMasterId r:id="rId28"/>
  </p:handoutMasterIdLst>
  <p:sldIdLst>
    <p:sldId id="256" r:id="rId5"/>
    <p:sldId id="274" r:id="rId6"/>
    <p:sldId id="259" r:id="rId7"/>
    <p:sldId id="258" r:id="rId8"/>
    <p:sldId id="260" r:id="rId9"/>
    <p:sldId id="278" r:id="rId10"/>
    <p:sldId id="263" r:id="rId11"/>
    <p:sldId id="266" r:id="rId12"/>
    <p:sldId id="279" r:id="rId13"/>
    <p:sldId id="264" r:id="rId14"/>
    <p:sldId id="268" r:id="rId15"/>
    <p:sldId id="270" r:id="rId16"/>
    <p:sldId id="275" r:id="rId17"/>
    <p:sldId id="281" r:id="rId18"/>
    <p:sldId id="282" r:id="rId19"/>
    <p:sldId id="283" r:id="rId20"/>
    <p:sldId id="291" r:id="rId21"/>
    <p:sldId id="292" r:id="rId22"/>
    <p:sldId id="293" r:id="rId23"/>
    <p:sldId id="294" r:id="rId24"/>
    <p:sldId id="296" r:id="rId25"/>
    <p:sldId id="27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5BD862-E6F8-4728-8E0C-1D51484ECBBD}" v="13" dt="2022-11-10T20:49:59.597"/>
    <p1510:client id="{F1B3182A-814C-45BB-A27A-DF7235274C5A}" v="62" dt="2022-11-10T14:26:54.483"/>
  </p1510:revLst>
</p1510:revInfo>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7" autoAdjust="0"/>
    <p:restoredTop sz="94641" autoAdjust="0"/>
  </p:normalViewPr>
  <p:slideViewPr>
    <p:cSldViewPr snapToGrid="0">
      <p:cViewPr>
        <p:scale>
          <a:sx n="107" d="100"/>
          <a:sy n="107" d="100"/>
        </p:scale>
        <p:origin x="78" y="78"/>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35" Type="http://schemas.microsoft.com/office/2018/10/relationships/authors" Target="author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lamide Isaac Durodola" userId="41554ea3-519d-483d-8fa6-ebbb8a9abd0c" providerId="ADAL" clId="{7C5BD862-E6F8-4728-8E0C-1D51484ECBBD}"/>
    <pc:docChg chg="undo custSel addSld delSld modSld sldOrd">
      <pc:chgData name="Olamide Isaac Durodola" userId="41554ea3-519d-483d-8fa6-ebbb8a9abd0c" providerId="ADAL" clId="{7C5BD862-E6F8-4728-8E0C-1D51484ECBBD}" dt="2022-11-11T00:31:48.962" v="990" actId="207"/>
      <pc:docMkLst>
        <pc:docMk/>
      </pc:docMkLst>
      <pc:sldChg chg="modSp mod">
        <pc:chgData name="Olamide Isaac Durodola" userId="41554ea3-519d-483d-8fa6-ebbb8a9abd0c" providerId="ADAL" clId="{7C5BD862-E6F8-4728-8E0C-1D51484ECBBD}" dt="2022-11-10T20:17:03.344" v="6" actId="27636"/>
        <pc:sldMkLst>
          <pc:docMk/>
          <pc:sldMk cId="1883836176" sldId="256"/>
        </pc:sldMkLst>
        <pc:spChg chg="mod">
          <ac:chgData name="Olamide Isaac Durodola" userId="41554ea3-519d-483d-8fa6-ebbb8a9abd0c" providerId="ADAL" clId="{7C5BD862-E6F8-4728-8E0C-1D51484ECBBD}" dt="2022-11-10T20:17:03.344" v="6" actId="27636"/>
          <ac:spMkLst>
            <pc:docMk/>
            <pc:sldMk cId="1883836176" sldId="256"/>
            <ac:spMk id="17" creationId="{75B1C734-42CB-4311-8905-2F41D09107C7}"/>
          </ac:spMkLst>
        </pc:spChg>
      </pc:sldChg>
      <pc:sldChg chg="modSp mod">
        <pc:chgData name="Olamide Isaac Durodola" userId="41554ea3-519d-483d-8fa6-ebbb8a9abd0c" providerId="ADAL" clId="{7C5BD862-E6F8-4728-8E0C-1D51484ECBBD}" dt="2022-11-11T00:31:48.962" v="990" actId="207"/>
        <pc:sldMkLst>
          <pc:docMk/>
          <pc:sldMk cId="2378828155" sldId="260"/>
        </pc:sldMkLst>
        <pc:spChg chg="mod">
          <ac:chgData name="Olamide Isaac Durodola" userId="41554ea3-519d-483d-8fa6-ebbb8a9abd0c" providerId="ADAL" clId="{7C5BD862-E6F8-4728-8E0C-1D51484ECBBD}" dt="2022-11-11T00:31:48.962" v="990" actId="207"/>
          <ac:spMkLst>
            <pc:docMk/>
            <pc:sldMk cId="2378828155" sldId="260"/>
            <ac:spMk id="26" creationId="{708782D1-3DFF-EB32-AB46-24D30645F86C}"/>
          </ac:spMkLst>
        </pc:spChg>
      </pc:sldChg>
      <pc:sldChg chg="modSp mod">
        <pc:chgData name="Olamide Isaac Durodola" userId="41554ea3-519d-483d-8fa6-ebbb8a9abd0c" providerId="ADAL" clId="{7C5BD862-E6F8-4728-8E0C-1D51484ECBBD}" dt="2022-11-11T00:03:19.339" v="625" actId="20577"/>
        <pc:sldMkLst>
          <pc:docMk/>
          <pc:sldMk cId="3678690325" sldId="263"/>
        </pc:sldMkLst>
        <pc:spChg chg="mod">
          <ac:chgData name="Olamide Isaac Durodola" userId="41554ea3-519d-483d-8fa6-ebbb8a9abd0c" providerId="ADAL" clId="{7C5BD862-E6F8-4728-8E0C-1D51484ECBBD}" dt="2022-11-11T00:03:19.339" v="625" actId="20577"/>
          <ac:spMkLst>
            <pc:docMk/>
            <pc:sldMk cId="3678690325" sldId="263"/>
            <ac:spMk id="30" creationId="{BAD5E990-59DB-44C5-B716-B0352D75353A}"/>
          </ac:spMkLst>
        </pc:spChg>
      </pc:sldChg>
      <pc:sldChg chg="addSp delSp modSp mod">
        <pc:chgData name="Olamide Isaac Durodola" userId="41554ea3-519d-483d-8fa6-ebbb8a9abd0c" providerId="ADAL" clId="{7C5BD862-E6F8-4728-8E0C-1D51484ECBBD}" dt="2022-11-11T00:22:51.674" v="743" actId="14100"/>
        <pc:sldMkLst>
          <pc:docMk/>
          <pc:sldMk cId="3094425145" sldId="264"/>
        </pc:sldMkLst>
        <pc:spChg chg="mod">
          <ac:chgData name="Olamide Isaac Durodola" userId="41554ea3-519d-483d-8fa6-ebbb8a9abd0c" providerId="ADAL" clId="{7C5BD862-E6F8-4728-8E0C-1D51484ECBBD}" dt="2022-11-11T00:22:51.674" v="743" actId="14100"/>
          <ac:spMkLst>
            <pc:docMk/>
            <pc:sldMk cId="3094425145" sldId="264"/>
            <ac:spMk id="41" creationId="{A649B7B4-A74B-6F2F-02E9-43FD15339417}"/>
          </ac:spMkLst>
        </pc:spChg>
        <pc:picChg chg="add mod">
          <ac:chgData name="Olamide Isaac Durodola" userId="41554ea3-519d-483d-8fa6-ebbb8a9abd0c" providerId="ADAL" clId="{7C5BD862-E6F8-4728-8E0C-1D51484ECBBD}" dt="2022-11-11T00:22:27.537" v="718" actId="1036"/>
          <ac:picMkLst>
            <pc:docMk/>
            <pc:sldMk cId="3094425145" sldId="264"/>
            <ac:picMk id="3" creationId="{04E76D90-B236-214C-5171-468975C9545D}"/>
          </ac:picMkLst>
        </pc:picChg>
        <pc:picChg chg="mod">
          <ac:chgData name="Olamide Isaac Durodola" userId="41554ea3-519d-483d-8fa6-ebbb8a9abd0c" providerId="ADAL" clId="{7C5BD862-E6F8-4728-8E0C-1D51484ECBBD}" dt="2022-11-11T00:22:34.813" v="737" actId="1037"/>
          <ac:picMkLst>
            <pc:docMk/>
            <pc:sldMk cId="3094425145" sldId="264"/>
            <ac:picMk id="28" creationId="{820BB375-1442-C138-0DAE-966C9242D43E}"/>
          </ac:picMkLst>
        </pc:picChg>
        <pc:picChg chg="mod">
          <ac:chgData name="Olamide Isaac Durodola" userId="41554ea3-519d-483d-8fa6-ebbb8a9abd0c" providerId="ADAL" clId="{7C5BD862-E6F8-4728-8E0C-1D51484ECBBD}" dt="2022-11-11T00:22:36.260" v="741" actId="1037"/>
          <ac:picMkLst>
            <pc:docMk/>
            <pc:sldMk cId="3094425145" sldId="264"/>
            <ac:picMk id="30" creationId="{D144C935-11D3-40A5-85C6-6FAF6C5F1DAE}"/>
          </ac:picMkLst>
        </pc:picChg>
        <pc:picChg chg="mod">
          <ac:chgData name="Olamide Isaac Durodola" userId="41554ea3-519d-483d-8fa6-ebbb8a9abd0c" providerId="ADAL" clId="{7C5BD862-E6F8-4728-8E0C-1D51484ECBBD}" dt="2022-11-11T00:22:30.754" v="729" actId="1035"/>
          <ac:picMkLst>
            <pc:docMk/>
            <pc:sldMk cId="3094425145" sldId="264"/>
            <ac:picMk id="34" creationId="{A891480B-2C82-10AF-37B7-6C8B8859CA0D}"/>
          </ac:picMkLst>
        </pc:picChg>
        <pc:picChg chg="del">
          <ac:chgData name="Olamide Isaac Durodola" userId="41554ea3-519d-483d-8fa6-ebbb8a9abd0c" providerId="ADAL" clId="{7C5BD862-E6F8-4728-8E0C-1D51484ECBBD}" dt="2022-11-11T00:21:58.544" v="680" actId="478"/>
          <ac:picMkLst>
            <pc:docMk/>
            <pc:sldMk cId="3094425145" sldId="264"/>
            <ac:picMk id="38" creationId="{621038DA-4B1F-EAA6-12FF-42955AA9E88D}"/>
          </ac:picMkLst>
        </pc:picChg>
      </pc:sldChg>
      <pc:sldChg chg="addSp modSp mod">
        <pc:chgData name="Olamide Isaac Durodola" userId="41554ea3-519d-483d-8fa6-ebbb8a9abd0c" providerId="ADAL" clId="{7C5BD862-E6F8-4728-8E0C-1D51484ECBBD}" dt="2022-11-11T00:00:39.323" v="622" actId="20577"/>
        <pc:sldMkLst>
          <pc:docMk/>
          <pc:sldMk cId="3324314209" sldId="266"/>
        </pc:sldMkLst>
        <pc:spChg chg="mod">
          <ac:chgData name="Olamide Isaac Durodola" userId="41554ea3-519d-483d-8fa6-ebbb8a9abd0c" providerId="ADAL" clId="{7C5BD862-E6F8-4728-8E0C-1D51484ECBBD}" dt="2022-11-10T23:51:22.934" v="589" actId="20577"/>
          <ac:spMkLst>
            <pc:docMk/>
            <pc:sldMk cId="3324314209" sldId="266"/>
            <ac:spMk id="18" creationId="{89806E66-CF3B-15F9-8913-06DC0E303C3B}"/>
          </ac:spMkLst>
        </pc:spChg>
        <pc:spChg chg="mod">
          <ac:chgData name="Olamide Isaac Durodola" userId="41554ea3-519d-483d-8fa6-ebbb8a9abd0c" providerId="ADAL" clId="{7C5BD862-E6F8-4728-8E0C-1D51484ECBBD}" dt="2022-11-11T00:00:39.323" v="622" actId="20577"/>
          <ac:spMkLst>
            <pc:docMk/>
            <pc:sldMk cId="3324314209" sldId="266"/>
            <ac:spMk id="25" creationId="{D5AECF7C-9E00-EA2D-DF77-585005523DE6}"/>
          </ac:spMkLst>
        </pc:spChg>
        <pc:spChg chg="mod">
          <ac:chgData name="Olamide Isaac Durodola" userId="41554ea3-519d-483d-8fa6-ebbb8a9abd0c" providerId="ADAL" clId="{7C5BD862-E6F8-4728-8E0C-1D51484ECBBD}" dt="2022-11-10T23:51:02.198" v="586" actId="1076"/>
          <ac:spMkLst>
            <pc:docMk/>
            <pc:sldMk cId="3324314209" sldId="266"/>
            <ac:spMk id="27" creationId="{59ADA964-3AE8-E13A-7E68-0A69BF34A446}"/>
          </ac:spMkLst>
        </pc:spChg>
        <pc:picChg chg="add mod">
          <ac:chgData name="Olamide Isaac Durodola" userId="41554ea3-519d-483d-8fa6-ebbb8a9abd0c" providerId="ADAL" clId="{7C5BD862-E6F8-4728-8E0C-1D51484ECBBD}" dt="2022-11-10T23:50:59.048" v="585" actId="1076"/>
          <ac:picMkLst>
            <pc:docMk/>
            <pc:sldMk cId="3324314209" sldId="266"/>
            <ac:picMk id="3" creationId="{B39DBA19-6717-4EAB-07ED-788DA1C439E2}"/>
          </ac:picMkLst>
        </pc:picChg>
        <pc:picChg chg="mod ord">
          <ac:chgData name="Olamide Isaac Durodola" userId="41554ea3-519d-483d-8fa6-ebbb8a9abd0c" providerId="ADAL" clId="{7C5BD862-E6F8-4728-8E0C-1D51484ECBBD}" dt="2022-11-10T23:50:26.886" v="580" actId="1076"/>
          <ac:picMkLst>
            <pc:docMk/>
            <pc:sldMk cId="3324314209" sldId="266"/>
            <ac:picMk id="23" creationId="{A88D4F83-A5FB-999B-1AB0-A3E93841B7FC}"/>
          </ac:picMkLst>
        </pc:picChg>
      </pc:sldChg>
      <pc:sldChg chg="modSp mod">
        <pc:chgData name="Olamide Isaac Durodola" userId="41554ea3-519d-483d-8fa6-ebbb8a9abd0c" providerId="ADAL" clId="{7C5BD862-E6F8-4728-8E0C-1D51484ECBBD}" dt="2022-11-10T20:56:59.950" v="493" actId="1076"/>
        <pc:sldMkLst>
          <pc:docMk/>
          <pc:sldMk cId="423171115" sldId="274"/>
        </pc:sldMkLst>
        <pc:spChg chg="mod">
          <ac:chgData name="Olamide Isaac Durodola" userId="41554ea3-519d-483d-8fa6-ebbb8a9abd0c" providerId="ADAL" clId="{7C5BD862-E6F8-4728-8E0C-1D51484ECBBD}" dt="2022-11-10T20:56:22.726" v="485" actId="1076"/>
          <ac:spMkLst>
            <pc:docMk/>
            <pc:sldMk cId="423171115" sldId="274"/>
            <ac:spMk id="28" creationId="{C152BCFD-FB2E-46FB-97FD-3B9579D9CDD3}"/>
          </ac:spMkLst>
        </pc:spChg>
        <pc:spChg chg="mod">
          <ac:chgData name="Olamide Isaac Durodola" userId="41554ea3-519d-483d-8fa6-ebbb8a9abd0c" providerId="ADAL" clId="{7C5BD862-E6F8-4728-8E0C-1D51484ECBBD}" dt="2022-11-10T20:56:59.950" v="493" actId="1076"/>
          <ac:spMkLst>
            <pc:docMk/>
            <pc:sldMk cId="423171115" sldId="274"/>
            <ac:spMk id="30" creationId="{674D4F8B-10DE-4273-B585-F14235FFCDFB}"/>
          </ac:spMkLst>
        </pc:spChg>
        <pc:spChg chg="mod">
          <ac:chgData name="Olamide Isaac Durodola" userId="41554ea3-519d-483d-8fa6-ebbb8a9abd0c" providerId="ADAL" clId="{7C5BD862-E6F8-4728-8E0C-1D51484ECBBD}" dt="2022-11-10T20:56:50.746" v="491" actId="1076"/>
          <ac:spMkLst>
            <pc:docMk/>
            <pc:sldMk cId="423171115" sldId="274"/>
            <ac:spMk id="32" creationId="{A13FB31D-1957-4294-9D78-4274ACAAF612}"/>
          </ac:spMkLst>
        </pc:spChg>
        <pc:spChg chg="mod">
          <ac:chgData name="Olamide Isaac Durodola" userId="41554ea3-519d-483d-8fa6-ebbb8a9abd0c" providerId="ADAL" clId="{7C5BD862-E6F8-4728-8E0C-1D51484ECBBD}" dt="2022-11-10T20:56:36.093" v="488" actId="1076"/>
          <ac:spMkLst>
            <pc:docMk/>
            <pc:sldMk cId="423171115" sldId="274"/>
            <ac:spMk id="42" creationId="{CBC2D758-86E6-ED01-2163-27D89FD985A7}"/>
          </ac:spMkLst>
        </pc:spChg>
        <pc:spChg chg="mod">
          <ac:chgData name="Olamide Isaac Durodola" userId="41554ea3-519d-483d-8fa6-ebbb8a9abd0c" providerId="ADAL" clId="{7C5BD862-E6F8-4728-8E0C-1D51484ECBBD}" dt="2022-11-10T20:56:41.276" v="489" actId="1076"/>
          <ac:spMkLst>
            <pc:docMk/>
            <pc:sldMk cId="423171115" sldId="274"/>
            <ac:spMk id="43" creationId="{A05D3E95-109E-FF1C-5329-9F2FC30F1DAF}"/>
          </ac:spMkLst>
        </pc:spChg>
      </pc:sldChg>
      <pc:sldChg chg="addSp delSp modSp mod">
        <pc:chgData name="Olamide Isaac Durodola" userId="41554ea3-519d-483d-8fa6-ebbb8a9abd0c" providerId="ADAL" clId="{7C5BD862-E6F8-4728-8E0C-1D51484ECBBD}" dt="2022-11-10T20:16:34.860" v="4" actId="20577"/>
        <pc:sldMkLst>
          <pc:docMk/>
          <pc:sldMk cId="1987845210" sldId="275"/>
        </pc:sldMkLst>
        <pc:spChg chg="add del mod">
          <ac:chgData name="Olamide Isaac Durodola" userId="41554ea3-519d-483d-8fa6-ebbb8a9abd0c" providerId="ADAL" clId="{7C5BD862-E6F8-4728-8E0C-1D51484ECBBD}" dt="2022-11-10T20:16:23.315" v="2" actId="478"/>
          <ac:spMkLst>
            <pc:docMk/>
            <pc:sldMk cId="1987845210" sldId="275"/>
            <ac:spMk id="3" creationId="{530D25E3-FCFE-DBFD-77CE-1D589B2E738C}"/>
          </ac:spMkLst>
        </pc:spChg>
        <pc:spChg chg="del">
          <ac:chgData name="Olamide Isaac Durodola" userId="41554ea3-519d-483d-8fa6-ebbb8a9abd0c" providerId="ADAL" clId="{7C5BD862-E6F8-4728-8E0C-1D51484ECBBD}" dt="2022-11-10T20:16:16.676" v="1" actId="478"/>
          <ac:spMkLst>
            <pc:docMk/>
            <pc:sldMk cId="1987845210" sldId="275"/>
            <ac:spMk id="11" creationId="{019E4131-A9F1-45A1-94C6-3C559ABBE9C6}"/>
          </ac:spMkLst>
        </pc:spChg>
        <pc:spChg chg="mod">
          <ac:chgData name="Olamide Isaac Durodola" userId="41554ea3-519d-483d-8fa6-ebbb8a9abd0c" providerId="ADAL" clId="{7C5BD862-E6F8-4728-8E0C-1D51484ECBBD}" dt="2022-11-10T20:16:34.860" v="4" actId="20577"/>
          <ac:spMkLst>
            <pc:docMk/>
            <pc:sldMk cId="1987845210" sldId="275"/>
            <ac:spMk id="20" creationId="{940324F9-ABF9-4A46-B5E4-21164FADAD0C}"/>
          </ac:spMkLst>
        </pc:spChg>
      </pc:sldChg>
      <pc:sldChg chg="modSp mod">
        <pc:chgData name="Olamide Isaac Durodola" userId="41554ea3-519d-483d-8fa6-ebbb8a9abd0c" providerId="ADAL" clId="{7C5BD862-E6F8-4728-8E0C-1D51484ECBBD}" dt="2022-11-11T00:08:08.740" v="677" actId="1076"/>
        <pc:sldMkLst>
          <pc:docMk/>
          <pc:sldMk cId="1505696902" sldId="276"/>
        </pc:sldMkLst>
        <pc:spChg chg="mod">
          <ac:chgData name="Olamide Isaac Durodola" userId="41554ea3-519d-483d-8fa6-ebbb8a9abd0c" providerId="ADAL" clId="{7C5BD862-E6F8-4728-8E0C-1D51484ECBBD}" dt="2022-11-11T00:08:08.740" v="677" actId="1076"/>
          <ac:spMkLst>
            <pc:docMk/>
            <pc:sldMk cId="1505696902" sldId="276"/>
            <ac:spMk id="9" creationId="{0D4FE13D-FAFA-49AC-A113-E917401DD9C2}"/>
          </ac:spMkLst>
        </pc:spChg>
      </pc:sldChg>
      <pc:sldChg chg="modSp mod">
        <pc:chgData name="Olamide Isaac Durodola" userId="41554ea3-519d-483d-8fa6-ebbb8a9abd0c" providerId="ADAL" clId="{7C5BD862-E6F8-4728-8E0C-1D51484ECBBD}" dt="2022-11-11T00:04:21.395" v="642" actId="113"/>
        <pc:sldMkLst>
          <pc:docMk/>
          <pc:sldMk cId="940421045" sldId="279"/>
        </pc:sldMkLst>
        <pc:spChg chg="mod">
          <ac:chgData name="Olamide Isaac Durodola" userId="41554ea3-519d-483d-8fa6-ebbb8a9abd0c" providerId="ADAL" clId="{7C5BD862-E6F8-4728-8E0C-1D51484ECBBD}" dt="2022-11-11T00:04:21.395" v="642" actId="113"/>
          <ac:spMkLst>
            <pc:docMk/>
            <pc:sldMk cId="940421045" sldId="279"/>
            <ac:spMk id="5" creationId="{4D261E18-9A59-0671-8B05-F17A645F99E5}"/>
          </ac:spMkLst>
        </pc:spChg>
      </pc:sldChg>
      <pc:sldChg chg="modSp add mod">
        <pc:chgData name="Olamide Isaac Durodola" userId="41554ea3-519d-483d-8fa6-ebbb8a9abd0c" providerId="ADAL" clId="{7C5BD862-E6F8-4728-8E0C-1D51484ECBBD}" dt="2022-11-10T20:22:51.607" v="154"/>
        <pc:sldMkLst>
          <pc:docMk/>
          <pc:sldMk cId="2316080345" sldId="281"/>
        </pc:sldMkLst>
        <pc:spChg chg="mod">
          <ac:chgData name="Olamide Isaac Durodola" userId="41554ea3-519d-483d-8fa6-ebbb8a9abd0c" providerId="ADAL" clId="{7C5BD862-E6F8-4728-8E0C-1D51484ECBBD}" dt="2022-11-10T20:22:51.607" v="154"/>
          <ac:spMkLst>
            <pc:docMk/>
            <pc:sldMk cId="2316080345" sldId="281"/>
            <ac:spMk id="5" creationId="{0EBA2EC4-1782-90DA-1AAC-A3A76B1D4FFE}"/>
          </ac:spMkLst>
        </pc:spChg>
        <pc:spChg chg="mod">
          <ac:chgData name="Olamide Isaac Durodola" userId="41554ea3-519d-483d-8fa6-ebbb8a9abd0c" providerId="ADAL" clId="{7C5BD862-E6F8-4728-8E0C-1D51484ECBBD}" dt="2022-11-10T20:21:53.674" v="148"/>
          <ac:spMkLst>
            <pc:docMk/>
            <pc:sldMk cId="2316080345" sldId="281"/>
            <ac:spMk id="6" creationId="{6249AFEC-886B-F597-2C60-C2D9C471612E}"/>
          </ac:spMkLst>
        </pc:spChg>
      </pc:sldChg>
      <pc:sldChg chg="modSp add mod">
        <pc:chgData name="Olamide Isaac Durodola" userId="41554ea3-519d-483d-8fa6-ebbb8a9abd0c" providerId="ADAL" clId="{7C5BD862-E6F8-4728-8E0C-1D51484ECBBD}" dt="2022-11-10T20:23:06.073" v="155"/>
        <pc:sldMkLst>
          <pc:docMk/>
          <pc:sldMk cId="3065902442" sldId="282"/>
        </pc:sldMkLst>
        <pc:spChg chg="mod">
          <ac:chgData name="Olamide Isaac Durodola" userId="41554ea3-519d-483d-8fa6-ebbb8a9abd0c" providerId="ADAL" clId="{7C5BD862-E6F8-4728-8E0C-1D51484ECBBD}" dt="2022-11-10T20:23:06.073" v="155"/>
          <ac:spMkLst>
            <pc:docMk/>
            <pc:sldMk cId="3065902442" sldId="282"/>
            <ac:spMk id="2" creationId="{6F4BF13F-CE7D-311A-740E-0B9B8896B35D}"/>
          </ac:spMkLst>
        </pc:spChg>
        <pc:spChg chg="mod">
          <ac:chgData name="Olamide Isaac Durodola" userId="41554ea3-519d-483d-8fa6-ebbb8a9abd0c" providerId="ADAL" clId="{7C5BD862-E6F8-4728-8E0C-1D51484ECBBD}" dt="2022-11-10T20:21:59.039" v="149"/>
          <ac:spMkLst>
            <pc:docMk/>
            <pc:sldMk cId="3065902442" sldId="282"/>
            <ac:spMk id="3" creationId="{442A0368-FFDD-C4C0-753A-2C0B4E1E53FC}"/>
          </ac:spMkLst>
        </pc:spChg>
      </pc:sldChg>
      <pc:sldChg chg="modSp add mod">
        <pc:chgData name="Olamide Isaac Durodola" userId="41554ea3-519d-483d-8fa6-ebbb8a9abd0c" providerId="ADAL" clId="{7C5BD862-E6F8-4728-8E0C-1D51484ECBBD}" dt="2022-11-10T20:23:15.895" v="156"/>
        <pc:sldMkLst>
          <pc:docMk/>
          <pc:sldMk cId="2892297077" sldId="283"/>
        </pc:sldMkLst>
        <pc:spChg chg="mod">
          <ac:chgData name="Olamide Isaac Durodola" userId="41554ea3-519d-483d-8fa6-ebbb8a9abd0c" providerId="ADAL" clId="{7C5BD862-E6F8-4728-8E0C-1D51484ECBBD}" dt="2022-11-10T20:23:15.895" v="156"/>
          <ac:spMkLst>
            <pc:docMk/>
            <pc:sldMk cId="2892297077" sldId="283"/>
            <ac:spMk id="2" creationId="{385A1565-E6BC-2DC1-F381-3B473528FE93}"/>
          </ac:spMkLst>
        </pc:spChg>
        <pc:spChg chg="mod">
          <ac:chgData name="Olamide Isaac Durodola" userId="41554ea3-519d-483d-8fa6-ebbb8a9abd0c" providerId="ADAL" clId="{7C5BD862-E6F8-4728-8E0C-1D51484ECBBD}" dt="2022-11-10T20:22:05.137" v="150"/>
          <ac:spMkLst>
            <pc:docMk/>
            <pc:sldMk cId="2892297077" sldId="283"/>
            <ac:spMk id="3" creationId="{A56ED82D-1CE8-827E-D3C6-B5FD24628556}"/>
          </ac:spMkLst>
        </pc:spChg>
      </pc:sldChg>
      <pc:sldChg chg="delSp modSp add del mod">
        <pc:chgData name="Olamide Isaac Durodola" userId="41554ea3-519d-483d-8fa6-ebbb8a9abd0c" providerId="ADAL" clId="{7C5BD862-E6F8-4728-8E0C-1D51484ECBBD}" dt="2022-11-10T23:58:05.751" v="590" actId="2696"/>
        <pc:sldMkLst>
          <pc:docMk/>
          <pc:sldMk cId="2924912553" sldId="284"/>
        </pc:sldMkLst>
        <pc:spChg chg="mod">
          <ac:chgData name="Olamide Isaac Durodola" userId="41554ea3-519d-483d-8fa6-ebbb8a9abd0c" providerId="ADAL" clId="{7C5BD862-E6F8-4728-8E0C-1D51484ECBBD}" dt="2022-11-10T20:22:44.179" v="153"/>
          <ac:spMkLst>
            <pc:docMk/>
            <pc:sldMk cId="2924912553" sldId="284"/>
            <ac:spMk id="5" creationId="{CB0C8912-3906-F61D-79BD-995227D05068}"/>
          </ac:spMkLst>
        </pc:spChg>
        <pc:spChg chg="mod">
          <ac:chgData name="Olamide Isaac Durodola" userId="41554ea3-519d-483d-8fa6-ebbb8a9abd0c" providerId="ADAL" clId="{7C5BD862-E6F8-4728-8E0C-1D51484ECBBD}" dt="2022-11-10T20:22:25.049" v="152"/>
          <ac:spMkLst>
            <pc:docMk/>
            <pc:sldMk cId="2924912553" sldId="284"/>
            <ac:spMk id="6" creationId="{8B84AACA-9D69-DB3F-26D5-F7CE4985B198}"/>
          </ac:spMkLst>
        </pc:spChg>
        <pc:spChg chg="mod">
          <ac:chgData name="Olamide Isaac Durodola" userId="41554ea3-519d-483d-8fa6-ebbb8a9abd0c" providerId="ADAL" clId="{7C5BD862-E6F8-4728-8E0C-1D51484ECBBD}" dt="2022-11-10T20:20:46.467" v="132" actId="1037"/>
          <ac:spMkLst>
            <pc:docMk/>
            <pc:sldMk cId="2924912553" sldId="284"/>
            <ac:spMk id="8" creationId="{25B47B02-1E90-FA0E-062C-68053E031A92}"/>
          </ac:spMkLst>
        </pc:spChg>
        <pc:spChg chg="del">
          <ac:chgData name="Olamide Isaac Durodola" userId="41554ea3-519d-483d-8fa6-ebbb8a9abd0c" providerId="ADAL" clId="{7C5BD862-E6F8-4728-8E0C-1D51484ECBBD}" dt="2022-11-10T20:20:26.084" v="16" actId="478"/>
          <ac:spMkLst>
            <pc:docMk/>
            <pc:sldMk cId="2924912553" sldId="284"/>
            <ac:spMk id="9" creationId="{58FA3417-B693-1DF5-80A6-7B65F44269B8}"/>
          </ac:spMkLst>
        </pc:spChg>
        <pc:spChg chg="mod">
          <ac:chgData name="Olamide Isaac Durodola" userId="41554ea3-519d-483d-8fa6-ebbb8a9abd0c" providerId="ADAL" clId="{7C5BD862-E6F8-4728-8E0C-1D51484ECBBD}" dt="2022-11-10T20:20:46.467" v="132" actId="1037"/>
          <ac:spMkLst>
            <pc:docMk/>
            <pc:sldMk cId="2924912553" sldId="284"/>
            <ac:spMk id="10" creationId="{D0532D2B-03B4-47E1-C982-63FF05B8C89C}"/>
          </ac:spMkLst>
        </pc:spChg>
        <pc:spChg chg="mod">
          <ac:chgData name="Olamide Isaac Durodola" userId="41554ea3-519d-483d-8fa6-ebbb8a9abd0c" providerId="ADAL" clId="{7C5BD862-E6F8-4728-8E0C-1D51484ECBBD}" dt="2022-11-10T20:20:46.467" v="132" actId="1037"/>
          <ac:spMkLst>
            <pc:docMk/>
            <pc:sldMk cId="2924912553" sldId="284"/>
            <ac:spMk id="11" creationId="{B7C8A967-BA5D-1ED3-5462-208F49854289}"/>
          </ac:spMkLst>
        </pc:spChg>
        <pc:spChg chg="mod">
          <ac:chgData name="Olamide Isaac Durodola" userId="41554ea3-519d-483d-8fa6-ebbb8a9abd0c" providerId="ADAL" clId="{7C5BD862-E6F8-4728-8E0C-1D51484ECBBD}" dt="2022-11-10T20:20:46.467" v="132" actId="1037"/>
          <ac:spMkLst>
            <pc:docMk/>
            <pc:sldMk cId="2924912553" sldId="284"/>
            <ac:spMk id="12" creationId="{D599E69C-DA65-C5EE-CD9F-8FCC8BDCDF91}"/>
          </ac:spMkLst>
        </pc:spChg>
        <pc:spChg chg="mod">
          <ac:chgData name="Olamide Isaac Durodola" userId="41554ea3-519d-483d-8fa6-ebbb8a9abd0c" providerId="ADAL" clId="{7C5BD862-E6F8-4728-8E0C-1D51484ECBBD}" dt="2022-11-10T20:21:09.580" v="138" actId="14100"/>
          <ac:spMkLst>
            <pc:docMk/>
            <pc:sldMk cId="2924912553" sldId="284"/>
            <ac:spMk id="13" creationId="{DDC04A70-FF31-3731-0DBF-F38CCFFC2FE0}"/>
          </ac:spMkLst>
        </pc:spChg>
        <pc:spChg chg="mod">
          <ac:chgData name="Olamide Isaac Durodola" userId="41554ea3-519d-483d-8fa6-ebbb8a9abd0c" providerId="ADAL" clId="{7C5BD862-E6F8-4728-8E0C-1D51484ECBBD}" dt="2022-11-10T20:21:35.103" v="147" actId="1076"/>
          <ac:spMkLst>
            <pc:docMk/>
            <pc:sldMk cId="2924912553" sldId="284"/>
            <ac:spMk id="14" creationId="{A174540B-1769-980A-D529-3B5E407CFD25}"/>
          </ac:spMkLst>
        </pc:spChg>
        <pc:spChg chg="mod">
          <ac:chgData name="Olamide Isaac Durodola" userId="41554ea3-519d-483d-8fa6-ebbb8a9abd0c" providerId="ADAL" clId="{7C5BD862-E6F8-4728-8E0C-1D51484ECBBD}" dt="2022-11-10T20:21:28.566" v="146" actId="113"/>
          <ac:spMkLst>
            <pc:docMk/>
            <pc:sldMk cId="2924912553" sldId="284"/>
            <ac:spMk id="15" creationId="{66BDFDC2-B4EF-E383-E2C6-E746C2611CC5}"/>
          </ac:spMkLst>
        </pc:spChg>
      </pc:sldChg>
      <pc:sldChg chg="modSp add del mod ord">
        <pc:chgData name="Olamide Isaac Durodola" userId="41554ea3-519d-483d-8fa6-ebbb8a9abd0c" providerId="ADAL" clId="{7C5BD862-E6F8-4728-8E0C-1D51484ECBBD}" dt="2022-11-10T20:35:24.690" v="290" actId="2696"/>
        <pc:sldMkLst>
          <pc:docMk/>
          <pc:sldMk cId="85015333" sldId="286"/>
        </pc:sldMkLst>
        <pc:spChg chg="mod">
          <ac:chgData name="Olamide Isaac Durodola" userId="41554ea3-519d-483d-8fa6-ebbb8a9abd0c" providerId="ADAL" clId="{7C5BD862-E6F8-4728-8E0C-1D51484ECBBD}" dt="2022-11-10T20:22:11.289" v="151"/>
          <ac:spMkLst>
            <pc:docMk/>
            <pc:sldMk cId="85015333" sldId="286"/>
            <ac:spMk id="3" creationId="{5C9C84CB-DBB2-9F49-EC58-4A38790ACE3C}"/>
          </ac:spMkLst>
        </pc:spChg>
        <pc:spChg chg="mod">
          <ac:chgData name="Olamide Isaac Durodola" userId="41554ea3-519d-483d-8fa6-ebbb8a9abd0c" providerId="ADAL" clId="{7C5BD862-E6F8-4728-8E0C-1D51484ECBBD}" dt="2022-11-10T20:31:04.361" v="230" actId="1076"/>
          <ac:spMkLst>
            <pc:docMk/>
            <pc:sldMk cId="85015333" sldId="286"/>
            <ac:spMk id="21" creationId="{531FE15A-AE37-46A0-B5B4-7394FE973C5A}"/>
          </ac:spMkLst>
        </pc:spChg>
      </pc:sldChg>
      <pc:sldChg chg="add del">
        <pc:chgData name="Olamide Isaac Durodola" userId="41554ea3-519d-483d-8fa6-ebbb8a9abd0c" providerId="ADAL" clId="{7C5BD862-E6F8-4728-8E0C-1D51484ECBBD}" dt="2022-11-10T20:35:49.670" v="291" actId="2696"/>
        <pc:sldMkLst>
          <pc:docMk/>
          <pc:sldMk cId="1829214433" sldId="287"/>
        </pc:sldMkLst>
      </pc:sldChg>
      <pc:sldChg chg="add del ord">
        <pc:chgData name="Olamide Isaac Durodola" userId="41554ea3-519d-483d-8fa6-ebbb8a9abd0c" providerId="ADAL" clId="{7C5BD862-E6F8-4728-8E0C-1D51484ECBBD}" dt="2022-11-10T20:45:53.938" v="351" actId="2696"/>
        <pc:sldMkLst>
          <pc:docMk/>
          <pc:sldMk cId="3936814436" sldId="288"/>
        </pc:sldMkLst>
      </pc:sldChg>
      <pc:sldChg chg="add del">
        <pc:chgData name="Olamide Isaac Durodola" userId="41554ea3-519d-483d-8fa6-ebbb8a9abd0c" providerId="ADAL" clId="{7C5BD862-E6F8-4728-8E0C-1D51484ECBBD}" dt="2022-11-10T20:46:25.087" v="354" actId="2696"/>
        <pc:sldMkLst>
          <pc:docMk/>
          <pc:sldMk cId="3490725383" sldId="289"/>
        </pc:sldMkLst>
      </pc:sldChg>
      <pc:sldChg chg="modSp add del mod">
        <pc:chgData name="Olamide Isaac Durodola" userId="41554ea3-519d-483d-8fa6-ebbb8a9abd0c" providerId="ADAL" clId="{7C5BD862-E6F8-4728-8E0C-1D51484ECBBD}" dt="2022-11-10T20:50:04.150" v="422" actId="2696"/>
        <pc:sldMkLst>
          <pc:docMk/>
          <pc:sldMk cId="1895633293" sldId="290"/>
        </pc:sldMkLst>
        <pc:spChg chg="mod">
          <ac:chgData name="Olamide Isaac Durodola" userId="41554ea3-519d-483d-8fa6-ebbb8a9abd0c" providerId="ADAL" clId="{7C5BD862-E6F8-4728-8E0C-1D51484ECBBD}" dt="2022-11-10T20:49:29.725" v="417" actId="21"/>
          <ac:spMkLst>
            <pc:docMk/>
            <pc:sldMk cId="1895633293" sldId="290"/>
            <ac:spMk id="6" creationId="{BDE5E361-6DFE-5B1E-03EB-25F521FFB386}"/>
          </ac:spMkLst>
        </pc:spChg>
      </pc:sldChg>
      <pc:sldChg chg="addSp delSp modSp add mod ord">
        <pc:chgData name="Olamide Isaac Durodola" userId="41554ea3-519d-483d-8fa6-ebbb8a9abd0c" providerId="ADAL" clId="{7C5BD862-E6F8-4728-8E0C-1D51484ECBBD}" dt="2022-11-11T00:26:07.974" v="756" actId="20577"/>
        <pc:sldMkLst>
          <pc:docMk/>
          <pc:sldMk cId="630782810" sldId="291"/>
        </pc:sldMkLst>
        <pc:spChg chg="add mod">
          <ac:chgData name="Olamide Isaac Durodola" userId="41554ea3-519d-483d-8fa6-ebbb8a9abd0c" providerId="ADAL" clId="{7C5BD862-E6F8-4728-8E0C-1D51484ECBBD}" dt="2022-11-10T20:34:45.863" v="286" actId="14100"/>
          <ac:spMkLst>
            <pc:docMk/>
            <pc:sldMk cId="630782810" sldId="291"/>
            <ac:spMk id="6" creationId="{83FCF117-E386-A5E9-A7B2-E0136D88E1C4}"/>
          </ac:spMkLst>
        </pc:spChg>
        <pc:spChg chg="add mod">
          <ac:chgData name="Olamide Isaac Durodola" userId="41554ea3-519d-483d-8fa6-ebbb8a9abd0c" providerId="ADAL" clId="{7C5BD862-E6F8-4728-8E0C-1D51484ECBBD}" dt="2022-11-11T00:26:07.974" v="756" actId="20577"/>
          <ac:spMkLst>
            <pc:docMk/>
            <pc:sldMk cId="630782810" sldId="291"/>
            <ac:spMk id="7" creationId="{006A461B-6FFF-6CA0-C95F-D6296A8E4C1C}"/>
          </ac:spMkLst>
        </pc:spChg>
        <pc:spChg chg="del">
          <ac:chgData name="Olamide Isaac Durodola" userId="41554ea3-519d-483d-8fa6-ebbb8a9abd0c" providerId="ADAL" clId="{7C5BD862-E6F8-4728-8E0C-1D51484ECBBD}" dt="2022-11-10T20:31:15.222" v="232" actId="478"/>
          <ac:spMkLst>
            <pc:docMk/>
            <pc:sldMk cId="630782810" sldId="291"/>
            <ac:spMk id="21" creationId="{5349A043-7A68-74F0-F657-F9190C2B85B1}"/>
          </ac:spMkLst>
        </pc:spChg>
        <pc:picChg chg="del">
          <ac:chgData name="Olamide Isaac Durodola" userId="41554ea3-519d-483d-8fa6-ebbb8a9abd0c" providerId="ADAL" clId="{7C5BD862-E6F8-4728-8E0C-1D51484ECBBD}" dt="2022-11-10T20:31:11.171" v="231" actId="478"/>
          <ac:picMkLst>
            <pc:docMk/>
            <pc:sldMk cId="630782810" sldId="291"/>
            <ac:picMk id="5" creationId="{CFC45CBE-8E87-C9A6-0C2B-EA209F2C5C21}"/>
          </ac:picMkLst>
        </pc:picChg>
      </pc:sldChg>
      <pc:sldChg chg="modSp add mod ord">
        <pc:chgData name="Olamide Isaac Durodola" userId="41554ea3-519d-483d-8fa6-ebbb8a9abd0c" providerId="ADAL" clId="{7C5BD862-E6F8-4728-8E0C-1D51484ECBBD}" dt="2022-11-10T22:56:51.247" v="503" actId="207"/>
        <pc:sldMkLst>
          <pc:docMk/>
          <pc:sldMk cId="2379273198" sldId="292"/>
        </pc:sldMkLst>
        <pc:spChg chg="mod">
          <ac:chgData name="Olamide Isaac Durodola" userId="41554ea3-519d-483d-8fa6-ebbb8a9abd0c" providerId="ADAL" clId="{7C5BD862-E6F8-4728-8E0C-1D51484ECBBD}" dt="2022-11-10T22:56:51.247" v="503" actId="207"/>
          <ac:spMkLst>
            <pc:docMk/>
            <pc:sldMk cId="2379273198" sldId="292"/>
            <ac:spMk id="23" creationId="{8A0965D6-0D20-40A0-8897-EDF8A7A464C5}"/>
          </ac:spMkLst>
        </pc:spChg>
        <pc:spChg chg="mod">
          <ac:chgData name="Olamide Isaac Durodola" userId="41554ea3-519d-483d-8fa6-ebbb8a9abd0c" providerId="ADAL" clId="{7C5BD862-E6F8-4728-8E0C-1D51484ECBBD}" dt="2022-11-10T22:56:07.956" v="495" actId="207"/>
          <ac:spMkLst>
            <pc:docMk/>
            <pc:sldMk cId="2379273198" sldId="292"/>
            <ac:spMk id="30" creationId="{BAD5E990-59DB-44C5-B716-B0352D75353A}"/>
          </ac:spMkLst>
        </pc:spChg>
      </pc:sldChg>
      <pc:sldChg chg="modSp add mod">
        <pc:chgData name="Olamide Isaac Durodola" userId="41554ea3-519d-483d-8fa6-ebbb8a9abd0c" providerId="ADAL" clId="{7C5BD862-E6F8-4728-8E0C-1D51484ECBBD}" dt="2022-11-10T22:57:01.398" v="509" actId="207"/>
        <pc:sldMkLst>
          <pc:docMk/>
          <pc:sldMk cId="3950950151" sldId="293"/>
        </pc:sldMkLst>
        <pc:spChg chg="mod">
          <ac:chgData name="Olamide Isaac Durodola" userId="41554ea3-519d-483d-8fa6-ebbb8a9abd0c" providerId="ADAL" clId="{7C5BD862-E6F8-4728-8E0C-1D51484ECBBD}" dt="2022-11-10T22:57:01.398" v="509" actId="207"/>
          <ac:spMkLst>
            <pc:docMk/>
            <pc:sldMk cId="3950950151" sldId="293"/>
            <ac:spMk id="23" creationId="{8A0965D6-0D20-40A0-8897-EDF8A7A464C5}"/>
          </ac:spMkLst>
        </pc:spChg>
        <pc:spChg chg="mod">
          <ac:chgData name="Olamide Isaac Durodola" userId="41554ea3-519d-483d-8fa6-ebbb8a9abd0c" providerId="ADAL" clId="{7C5BD862-E6F8-4728-8E0C-1D51484ECBBD}" dt="2022-11-10T20:45:38.242" v="350" actId="5793"/>
          <ac:spMkLst>
            <pc:docMk/>
            <pc:sldMk cId="3950950151" sldId="293"/>
            <ac:spMk id="30" creationId="{BAD5E990-59DB-44C5-B716-B0352D75353A}"/>
          </ac:spMkLst>
        </pc:spChg>
      </pc:sldChg>
      <pc:sldChg chg="modSp add mod ord">
        <pc:chgData name="Olamide Isaac Durodola" userId="41554ea3-519d-483d-8fa6-ebbb8a9abd0c" providerId="ADAL" clId="{7C5BD862-E6F8-4728-8E0C-1D51484ECBBD}" dt="2022-11-11T00:29:31.457" v="762" actId="6549"/>
        <pc:sldMkLst>
          <pc:docMk/>
          <pc:sldMk cId="3323956667" sldId="294"/>
        </pc:sldMkLst>
        <pc:spChg chg="mod">
          <ac:chgData name="Olamide Isaac Durodola" userId="41554ea3-519d-483d-8fa6-ebbb8a9abd0c" providerId="ADAL" clId="{7C5BD862-E6F8-4728-8E0C-1D51484ECBBD}" dt="2022-11-10T22:57:11.510" v="515" actId="207"/>
          <ac:spMkLst>
            <pc:docMk/>
            <pc:sldMk cId="3323956667" sldId="294"/>
            <ac:spMk id="23" creationId="{8A0965D6-0D20-40A0-8897-EDF8A7A464C5}"/>
          </ac:spMkLst>
        </pc:spChg>
        <pc:spChg chg="mod">
          <ac:chgData name="Olamide Isaac Durodola" userId="41554ea3-519d-483d-8fa6-ebbb8a9abd0c" providerId="ADAL" clId="{7C5BD862-E6F8-4728-8E0C-1D51484ECBBD}" dt="2022-11-11T00:29:31.457" v="762" actId="6549"/>
          <ac:spMkLst>
            <pc:docMk/>
            <pc:sldMk cId="3323956667" sldId="294"/>
            <ac:spMk id="30" creationId="{BAD5E990-59DB-44C5-B716-B0352D75353A}"/>
          </ac:spMkLst>
        </pc:spChg>
      </pc:sldChg>
      <pc:sldChg chg="add del ord">
        <pc:chgData name="Olamide Isaac Durodola" userId="41554ea3-519d-483d-8fa6-ebbb8a9abd0c" providerId="ADAL" clId="{7C5BD862-E6F8-4728-8E0C-1D51484ECBBD}" dt="2022-11-10T20:49:20.883" v="416" actId="47"/>
        <pc:sldMkLst>
          <pc:docMk/>
          <pc:sldMk cId="1039280653" sldId="295"/>
        </pc:sldMkLst>
      </pc:sldChg>
      <pc:sldChg chg="addSp modSp add mod ord">
        <pc:chgData name="Olamide Isaac Durodola" userId="41554ea3-519d-483d-8fa6-ebbb8a9abd0c" providerId="ADAL" clId="{7C5BD862-E6F8-4728-8E0C-1D51484ECBBD}" dt="2022-11-10T23:44:00.674" v="567" actId="29295"/>
        <pc:sldMkLst>
          <pc:docMk/>
          <pc:sldMk cId="460232397" sldId="296"/>
        </pc:sldMkLst>
        <pc:spChg chg="add mod">
          <ac:chgData name="Olamide Isaac Durodola" userId="41554ea3-519d-483d-8fa6-ebbb8a9abd0c" providerId="ADAL" clId="{7C5BD862-E6F8-4728-8E0C-1D51484ECBBD}" dt="2022-11-10T20:52:36.224" v="441" actId="403"/>
          <ac:spMkLst>
            <pc:docMk/>
            <pc:sldMk cId="460232397" sldId="296"/>
            <ac:spMk id="2" creationId="{41C52F7B-3BB8-731D-C396-E9AEAAED5D9E}"/>
          </ac:spMkLst>
        </pc:spChg>
        <pc:spChg chg="mod">
          <ac:chgData name="Olamide Isaac Durodola" userId="41554ea3-519d-483d-8fa6-ebbb8a9abd0c" providerId="ADAL" clId="{7C5BD862-E6F8-4728-8E0C-1D51484ECBBD}" dt="2022-11-10T20:52:22.284" v="437" actId="14100"/>
          <ac:spMkLst>
            <pc:docMk/>
            <pc:sldMk cId="460232397" sldId="296"/>
            <ac:spMk id="20" creationId="{940324F9-ABF9-4A46-B5E4-21164FADAD0C}"/>
          </ac:spMkLst>
        </pc:spChg>
        <pc:picChg chg="mod">
          <ac:chgData name="Olamide Isaac Durodola" userId="41554ea3-519d-483d-8fa6-ebbb8a9abd0c" providerId="ADAL" clId="{7C5BD862-E6F8-4728-8E0C-1D51484ECBBD}" dt="2022-11-10T23:44:00.674" v="567" actId="29295"/>
          <ac:picMkLst>
            <pc:docMk/>
            <pc:sldMk cId="460232397" sldId="296"/>
            <ac:picMk id="8" creationId="{A0A99AB3-33D7-48CE-8A78-BEB8D7179FF8}"/>
          </ac:picMkLst>
        </pc:picChg>
      </pc:sldChg>
    </pc:docChg>
  </pc:docChgLst>
  <pc:docChgLst>
    <pc:chgData name="Olamide Isaac Durodola" userId="41554ea3-519d-483d-8fa6-ebbb8a9abd0c" providerId="ADAL" clId="{F1B3182A-814C-45BB-A27A-DF7235274C5A}"/>
    <pc:docChg chg="undo redo custSel addSld delSld modSld sldOrd">
      <pc:chgData name="Olamide Isaac Durodola" userId="41554ea3-519d-483d-8fa6-ebbb8a9abd0c" providerId="ADAL" clId="{F1B3182A-814C-45BB-A27A-DF7235274C5A}" dt="2022-11-10T14:30:42.526" v="2184" actId="6549"/>
      <pc:docMkLst>
        <pc:docMk/>
      </pc:docMkLst>
      <pc:sldChg chg="addSp modSp mod">
        <pc:chgData name="Olamide Isaac Durodola" userId="41554ea3-519d-483d-8fa6-ebbb8a9abd0c" providerId="ADAL" clId="{F1B3182A-814C-45BB-A27A-DF7235274C5A}" dt="2022-11-10T05:12:30.727" v="458" actId="1076"/>
        <pc:sldMkLst>
          <pc:docMk/>
          <pc:sldMk cId="1883836176" sldId="256"/>
        </pc:sldMkLst>
        <pc:spChg chg="add mod">
          <ac:chgData name="Olamide Isaac Durodola" userId="41554ea3-519d-483d-8fa6-ebbb8a9abd0c" providerId="ADAL" clId="{F1B3182A-814C-45BB-A27A-DF7235274C5A}" dt="2022-11-10T04:57:52.151" v="15" actId="21"/>
          <ac:spMkLst>
            <pc:docMk/>
            <pc:sldMk cId="1883836176" sldId="256"/>
            <ac:spMk id="3" creationId="{C1397573-B887-2766-692F-8AD8539239DE}"/>
          </ac:spMkLst>
        </pc:spChg>
        <pc:spChg chg="add mod">
          <ac:chgData name="Olamide Isaac Durodola" userId="41554ea3-519d-483d-8fa6-ebbb8a9abd0c" providerId="ADAL" clId="{F1B3182A-814C-45BB-A27A-DF7235274C5A}" dt="2022-11-10T05:01:23.189" v="42" actId="14100"/>
          <ac:spMkLst>
            <pc:docMk/>
            <pc:sldMk cId="1883836176" sldId="256"/>
            <ac:spMk id="4" creationId="{D151E5C6-5309-BCD8-2AC2-6FD1B8ABAEA9}"/>
          </ac:spMkLst>
        </pc:spChg>
        <pc:spChg chg="mod">
          <ac:chgData name="Olamide Isaac Durodola" userId="41554ea3-519d-483d-8fa6-ebbb8a9abd0c" providerId="ADAL" clId="{F1B3182A-814C-45BB-A27A-DF7235274C5A}" dt="2022-11-10T05:12:30.727" v="458" actId="1076"/>
          <ac:spMkLst>
            <pc:docMk/>
            <pc:sldMk cId="1883836176" sldId="256"/>
            <ac:spMk id="22" creationId="{115C523A-AC40-4CBA-9DF4-B287ED32185D}"/>
          </ac:spMkLst>
        </pc:spChg>
        <pc:picChg chg="mod">
          <ac:chgData name="Olamide Isaac Durodola" userId="41554ea3-519d-483d-8fa6-ebbb8a9abd0c" providerId="ADAL" clId="{F1B3182A-814C-45BB-A27A-DF7235274C5A}" dt="2022-11-10T04:55:48.731" v="2" actId="1076"/>
          <ac:picMkLst>
            <pc:docMk/>
            <pc:sldMk cId="1883836176" sldId="256"/>
            <ac:picMk id="2" creationId="{5EEC46EB-C1D8-615C-1039-D368B709989D}"/>
          </ac:picMkLst>
        </pc:picChg>
      </pc:sldChg>
      <pc:sldChg chg="delSp modSp del mod">
        <pc:chgData name="Olamide Isaac Durodola" userId="41554ea3-519d-483d-8fa6-ebbb8a9abd0c" providerId="ADAL" clId="{F1B3182A-814C-45BB-A27A-DF7235274C5A}" dt="2022-11-10T05:23:47.354" v="615" actId="2696"/>
        <pc:sldMkLst>
          <pc:docMk/>
          <pc:sldMk cId="277377105" sldId="257"/>
        </pc:sldMkLst>
        <pc:spChg chg="del mod">
          <ac:chgData name="Olamide Isaac Durodola" userId="41554ea3-519d-483d-8fa6-ebbb8a9abd0c" providerId="ADAL" clId="{F1B3182A-814C-45BB-A27A-DF7235274C5A}" dt="2022-11-10T04:55:45.204" v="1" actId="21"/>
          <ac:spMkLst>
            <pc:docMk/>
            <pc:sldMk cId="277377105" sldId="257"/>
            <ac:spMk id="4" creationId="{3135B157-1771-47C0-A2ED-DBE01811C6B5}"/>
          </ac:spMkLst>
        </pc:spChg>
        <pc:spChg chg="mod">
          <ac:chgData name="Olamide Isaac Durodola" userId="41554ea3-519d-483d-8fa6-ebbb8a9abd0c" providerId="ADAL" clId="{F1B3182A-814C-45BB-A27A-DF7235274C5A}" dt="2022-11-10T05:09:30.219" v="335" actId="14100"/>
          <ac:spMkLst>
            <pc:docMk/>
            <pc:sldMk cId="277377105" sldId="257"/>
            <ac:spMk id="20" creationId="{2E468DC9-F7EA-4DDD-A3C6-7FED01F0AB9B}"/>
          </ac:spMkLst>
        </pc:spChg>
        <pc:spChg chg="mod">
          <ac:chgData name="Olamide Isaac Durodola" userId="41554ea3-519d-483d-8fa6-ebbb8a9abd0c" providerId="ADAL" clId="{F1B3182A-814C-45BB-A27A-DF7235274C5A}" dt="2022-11-10T05:16:04.391" v="485" actId="21"/>
          <ac:spMkLst>
            <pc:docMk/>
            <pc:sldMk cId="277377105" sldId="257"/>
            <ac:spMk id="30" creationId="{E1840D15-B3C7-4446-9131-8F222F601B1B}"/>
          </ac:spMkLst>
        </pc:spChg>
        <pc:picChg chg="mod">
          <ac:chgData name="Olamide Isaac Durodola" userId="41554ea3-519d-483d-8fa6-ebbb8a9abd0c" providerId="ADAL" clId="{F1B3182A-814C-45BB-A27A-DF7235274C5A}" dt="2022-11-10T05:08:03.251" v="315" actId="1037"/>
          <ac:picMkLst>
            <pc:docMk/>
            <pc:sldMk cId="277377105" sldId="257"/>
            <ac:picMk id="108" creationId="{FAFD635F-714B-4EE8-9D07-0B32545C6D1F}"/>
          </ac:picMkLst>
        </pc:picChg>
      </pc:sldChg>
      <pc:sldChg chg="addSp delSp modSp mod">
        <pc:chgData name="Olamide Isaac Durodola" userId="41554ea3-519d-483d-8fa6-ebbb8a9abd0c" providerId="ADAL" clId="{F1B3182A-814C-45BB-A27A-DF7235274C5A}" dt="2022-11-10T05:27:18.917" v="675" actId="14100"/>
        <pc:sldMkLst>
          <pc:docMk/>
          <pc:sldMk cId="611775336" sldId="258"/>
        </pc:sldMkLst>
        <pc:spChg chg="add del mod">
          <ac:chgData name="Olamide Isaac Durodola" userId="41554ea3-519d-483d-8fa6-ebbb8a9abd0c" providerId="ADAL" clId="{F1B3182A-814C-45BB-A27A-DF7235274C5A}" dt="2022-11-10T05:25:36.174" v="626" actId="478"/>
          <ac:spMkLst>
            <pc:docMk/>
            <pc:sldMk cId="611775336" sldId="258"/>
            <ac:spMk id="6" creationId="{370C1FB5-549A-6FD0-25EF-00A22487EDC2}"/>
          </ac:spMkLst>
        </pc:spChg>
        <pc:spChg chg="add del mod">
          <ac:chgData name="Olamide Isaac Durodola" userId="41554ea3-519d-483d-8fa6-ebbb8a9abd0c" providerId="ADAL" clId="{F1B3182A-814C-45BB-A27A-DF7235274C5A}" dt="2022-11-10T05:25:41.930" v="628" actId="478"/>
          <ac:spMkLst>
            <pc:docMk/>
            <pc:sldMk cId="611775336" sldId="258"/>
            <ac:spMk id="8" creationId="{DF6D7A36-7175-827F-E4A8-E3DA4FD0C7BE}"/>
          </ac:spMkLst>
        </pc:spChg>
        <pc:spChg chg="add del mod">
          <ac:chgData name="Olamide Isaac Durodola" userId="41554ea3-519d-483d-8fa6-ebbb8a9abd0c" providerId="ADAL" clId="{F1B3182A-814C-45BB-A27A-DF7235274C5A}" dt="2022-11-10T05:25:48.972" v="630" actId="478"/>
          <ac:spMkLst>
            <pc:docMk/>
            <pc:sldMk cId="611775336" sldId="258"/>
            <ac:spMk id="10" creationId="{B649593A-7D14-D290-E12D-2C277771B1C8}"/>
          </ac:spMkLst>
        </pc:spChg>
        <pc:spChg chg="add del mod">
          <ac:chgData name="Olamide Isaac Durodola" userId="41554ea3-519d-483d-8fa6-ebbb8a9abd0c" providerId="ADAL" clId="{F1B3182A-814C-45BB-A27A-DF7235274C5A}" dt="2022-11-10T05:25:54.120" v="632" actId="478"/>
          <ac:spMkLst>
            <pc:docMk/>
            <pc:sldMk cId="611775336" sldId="258"/>
            <ac:spMk id="12" creationId="{C1F6183E-2FC3-329B-5BAD-554F60759C54}"/>
          </ac:spMkLst>
        </pc:spChg>
        <pc:spChg chg="add del mod">
          <ac:chgData name="Olamide Isaac Durodola" userId="41554ea3-519d-483d-8fa6-ebbb8a9abd0c" providerId="ADAL" clId="{F1B3182A-814C-45BB-A27A-DF7235274C5A}" dt="2022-11-10T05:25:59.820" v="634" actId="478"/>
          <ac:spMkLst>
            <pc:docMk/>
            <pc:sldMk cId="611775336" sldId="258"/>
            <ac:spMk id="14" creationId="{835EC08C-390A-961B-9299-E5924309942D}"/>
          </ac:spMkLst>
        </pc:spChg>
        <pc:spChg chg="add del mod">
          <ac:chgData name="Olamide Isaac Durodola" userId="41554ea3-519d-483d-8fa6-ebbb8a9abd0c" providerId="ADAL" clId="{F1B3182A-814C-45BB-A27A-DF7235274C5A}" dt="2022-11-10T05:26:04.666" v="636" actId="478"/>
          <ac:spMkLst>
            <pc:docMk/>
            <pc:sldMk cId="611775336" sldId="258"/>
            <ac:spMk id="16" creationId="{20F08CC8-24DA-9F14-C54B-3B975C8276B1}"/>
          </ac:spMkLst>
        </pc:spChg>
        <pc:spChg chg="add del mod">
          <ac:chgData name="Olamide Isaac Durodola" userId="41554ea3-519d-483d-8fa6-ebbb8a9abd0c" providerId="ADAL" clId="{F1B3182A-814C-45BB-A27A-DF7235274C5A}" dt="2022-11-10T05:26:21.702" v="641" actId="478"/>
          <ac:spMkLst>
            <pc:docMk/>
            <pc:sldMk cId="611775336" sldId="258"/>
            <ac:spMk id="18" creationId="{EB88F080-5680-FBB1-C46E-A403366D8D42}"/>
          </ac:spMkLst>
        </pc:spChg>
        <pc:spChg chg="add del mod">
          <ac:chgData name="Olamide Isaac Durodola" userId="41554ea3-519d-483d-8fa6-ebbb8a9abd0c" providerId="ADAL" clId="{F1B3182A-814C-45BB-A27A-DF7235274C5A}" dt="2022-11-10T05:26:18.588" v="640" actId="478"/>
          <ac:spMkLst>
            <pc:docMk/>
            <pc:sldMk cId="611775336" sldId="258"/>
            <ac:spMk id="20" creationId="{93AFCFF3-9CA8-E3F7-4BA4-4DF43938FA22}"/>
          </ac:spMkLst>
        </pc:spChg>
        <pc:spChg chg="add del mod">
          <ac:chgData name="Olamide Isaac Durodola" userId="41554ea3-519d-483d-8fa6-ebbb8a9abd0c" providerId="ADAL" clId="{F1B3182A-814C-45BB-A27A-DF7235274C5A}" dt="2022-11-10T05:26:34.169" v="644" actId="478"/>
          <ac:spMkLst>
            <pc:docMk/>
            <pc:sldMk cId="611775336" sldId="258"/>
            <ac:spMk id="22" creationId="{8E701071-2DC7-A8CE-A562-C0E6063F3FB8}"/>
          </ac:spMkLst>
        </pc:spChg>
        <pc:spChg chg="mod">
          <ac:chgData name="Olamide Isaac Durodola" userId="41554ea3-519d-483d-8fa6-ebbb8a9abd0c" providerId="ADAL" clId="{F1B3182A-814C-45BB-A27A-DF7235274C5A}" dt="2022-11-10T05:24:55.230" v="622"/>
          <ac:spMkLst>
            <pc:docMk/>
            <pc:sldMk cId="611775336" sldId="258"/>
            <ac:spMk id="34" creationId="{01A4D341-9CED-415E-A417-C204833D5641}"/>
          </ac:spMkLst>
        </pc:spChg>
        <pc:spChg chg="mod">
          <ac:chgData name="Olamide Isaac Durodola" userId="41554ea3-519d-483d-8fa6-ebbb8a9abd0c" providerId="ADAL" clId="{F1B3182A-814C-45BB-A27A-DF7235274C5A}" dt="2022-11-10T05:27:18.917" v="675" actId="14100"/>
          <ac:spMkLst>
            <pc:docMk/>
            <pc:sldMk cId="611775336" sldId="258"/>
            <ac:spMk id="42" creationId="{A68FF55C-6F05-48FC-9323-AB8D48077BE6}"/>
          </ac:spMkLst>
        </pc:spChg>
        <pc:spChg chg="del">
          <ac:chgData name="Olamide Isaac Durodola" userId="41554ea3-519d-483d-8fa6-ebbb8a9abd0c" providerId="ADAL" clId="{F1B3182A-814C-45BB-A27A-DF7235274C5A}" dt="2022-11-10T05:25:40.128" v="627" actId="478"/>
          <ac:spMkLst>
            <pc:docMk/>
            <pc:sldMk cId="611775336" sldId="258"/>
            <ac:spMk id="43" creationId="{80683256-31D4-4761-874B-66494293B9AF}"/>
          </ac:spMkLst>
        </pc:spChg>
        <pc:spChg chg="del">
          <ac:chgData name="Olamide Isaac Durodola" userId="41554ea3-519d-483d-8fa6-ebbb8a9abd0c" providerId="ADAL" clId="{F1B3182A-814C-45BB-A27A-DF7235274C5A}" dt="2022-11-10T05:26:08.955" v="637" actId="478"/>
          <ac:spMkLst>
            <pc:docMk/>
            <pc:sldMk cId="611775336" sldId="258"/>
            <ac:spMk id="44" creationId="{12753D88-B840-4BCA-80FC-E51B691A8578}"/>
          </ac:spMkLst>
        </pc:spChg>
        <pc:spChg chg="del">
          <ac:chgData name="Olamide Isaac Durodola" userId="41554ea3-519d-483d-8fa6-ebbb8a9abd0c" providerId="ADAL" clId="{F1B3182A-814C-45BB-A27A-DF7235274C5A}" dt="2022-11-10T05:25:52.623" v="631" actId="478"/>
          <ac:spMkLst>
            <pc:docMk/>
            <pc:sldMk cId="611775336" sldId="258"/>
            <ac:spMk id="45" creationId="{CC3342B2-173B-4413-BAB0-AF14408EA5FA}"/>
          </ac:spMkLst>
        </pc:spChg>
        <pc:spChg chg="del">
          <ac:chgData name="Olamide Isaac Durodola" userId="41554ea3-519d-483d-8fa6-ebbb8a9abd0c" providerId="ADAL" clId="{F1B3182A-814C-45BB-A27A-DF7235274C5A}" dt="2022-11-10T05:26:03.527" v="635" actId="478"/>
          <ac:spMkLst>
            <pc:docMk/>
            <pc:sldMk cId="611775336" sldId="258"/>
            <ac:spMk id="50" creationId="{0868D1C0-8D01-4F5F-ADB2-2B0A4D1E744F}"/>
          </ac:spMkLst>
        </pc:spChg>
        <pc:spChg chg="del mod">
          <ac:chgData name="Olamide Isaac Durodola" userId="41554ea3-519d-483d-8fa6-ebbb8a9abd0c" providerId="ADAL" clId="{F1B3182A-814C-45BB-A27A-DF7235274C5A}" dt="2022-11-10T05:26:32.128" v="643" actId="478"/>
          <ac:spMkLst>
            <pc:docMk/>
            <pc:sldMk cId="611775336" sldId="258"/>
            <ac:spMk id="63" creationId="{831B3626-E1D2-42AE-AB45-94BC5112D8FC}"/>
          </ac:spMkLst>
        </pc:spChg>
        <pc:spChg chg="del">
          <ac:chgData name="Olamide Isaac Durodola" userId="41554ea3-519d-483d-8fa6-ebbb8a9abd0c" providerId="ADAL" clId="{F1B3182A-814C-45BB-A27A-DF7235274C5A}" dt="2022-11-10T05:25:28.879" v="625" actId="478"/>
          <ac:spMkLst>
            <pc:docMk/>
            <pc:sldMk cId="611775336" sldId="258"/>
            <ac:spMk id="64" creationId="{65AD76B6-01DC-462A-9FF0-16CC82FBDBE0}"/>
          </ac:spMkLst>
        </pc:spChg>
        <pc:spChg chg="del">
          <ac:chgData name="Olamide Isaac Durodola" userId="41554ea3-519d-483d-8fa6-ebbb8a9abd0c" providerId="ADAL" clId="{F1B3182A-814C-45BB-A27A-DF7235274C5A}" dt="2022-11-10T05:26:10.008" v="638" actId="478"/>
          <ac:spMkLst>
            <pc:docMk/>
            <pc:sldMk cId="611775336" sldId="258"/>
            <ac:spMk id="65" creationId="{270A850F-E957-43F7-B7FA-3CD874079131}"/>
          </ac:spMkLst>
        </pc:spChg>
        <pc:spChg chg="del">
          <ac:chgData name="Olamide Isaac Durodola" userId="41554ea3-519d-483d-8fa6-ebbb8a9abd0c" providerId="ADAL" clId="{F1B3182A-814C-45BB-A27A-DF7235274C5A}" dt="2022-11-10T05:25:46.894" v="629" actId="478"/>
          <ac:spMkLst>
            <pc:docMk/>
            <pc:sldMk cId="611775336" sldId="258"/>
            <ac:spMk id="66" creationId="{AFE31293-F021-441C-AC98-EE94A46A408D}"/>
          </ac:spMkLst>
        </pc:spChg>
        <pc:spChg chg="del">
          <ac:chgData name="Olamide Isaac Durodola" userId="41554ea3-519d-483d-8fa6-ebbb8a9abd0c" providerId="ADAL" clId="{F1B3182A-814C-45BB-A27A-DF7235274C5A}" dt="2022-11-10T05:25:58.746" v="633" actId="478"/>
          <ac:spMkLst>
            <pc:docMk/>
            <pc:sldMk cId="611775336" sldId="258"/>
            <ac:spMk id="67" creationId="{3705D4B7-D21E-458D-B289-A189923D7B3E}"/>
          </ac:spMkLst>
        </pc:spChg>
      </pc:sldChg>
      <pc:sldChg chg="addSp delSp modSp mod ord">
        <pc:chgData name="Olamide Isaac Durodola" userId="41554ea3-519d-483d-8fa6-ebbb8a9abd0c" providerId="ADAL" clId="{F1B3182A-814C-45BB-A27A-DF7235274C5A}" dt="2022-11-10T05:24:02.869" v="617" actId="1076"/>
        <pc:sldMkLst>
          <pc:docMk/>
          <pc:sldMk cId="414789630" sldId="259"/>
        </pc:sldMkLst>
        <pc:spChg chg="add mod">
          <ac:chgData name="Olamide Isaac Durodola" userId="41554ea3-519d-483d-8fa6-ebbb8a9abd0c" providerId="ADAL" clId="{F1B3182A-814C-45BB-A27A-DF7235274C5A}" dt="2022-11-10T05:23:59.301" v="616" actId="1076"/>
          <ac:spMkLst>
            <pc:docMk/>
            <pc:sldMk cId="414789630" sldId="259"/>
            <ac:spMk id="6" creationId="{A858D6EE-D5E4-69B3-BC8E-018BCD05A59F}"/>
          </ac:spMkLst>
        </pc:spChg>
        <pc:spChg chg="add del mod">
          <ac:chgData name="Olamide Isaac Durodola" userId="41554ea3-519d-483d-8fa6-ebbb8a9abd0c" providerId="ADAL" clId="{F1B3182A-814C-45BB-A27A-DF7235274C5A}" dt="2022-11-10T05:17:14.203" v="489" actId="478"/>
          <ac:spMkLst>
            <pc:docMk/>
            <pc:sldMk cId="414789630" sldId="259"/>
            <ac:spMk id="8" creationId="{54C690AF-4C39-E143-77BA-83FA8C575B8A}"/>
          </ac:spMkLst>
        </pc:spChg>
        <pc:spChg chg="add del mod">
          <ac:chgData name="Olamide Isaac Durodola" userId="41554ea3-519d-483d-8fa6-ebbb8a9abd0c" providerId="ADAL" clId="{F1B3182A-814C-45BB-A27A-DF7235274C5A}" dt="2022-11-10T05:17:20.518" v="491" actId="478"/>
          <ac:spMkLst>
            <pc:docMk/>
            <pc:sldMk cId="414789630" sldId="259"/>
            <ac:spMk id="10" creationId="{B6F01C13-E6AC-FF71-E2A6-CE402B9F0CF4}"/>
          </ac:spMkLst>
        </pc:spChg>
        <pc:spChg chg="mod">
          <ac:chgData name="Olamide Isaac Durodola" userId="41554ea3-519d-483d-8fa6-ebbb8a9abd0c" providerId="ADAL" clId="{F1B3182A-814C-45BB-A27A-DF7235274C5A}" dt="2022-11-10T05:22:51.731" v="613" actId="1076"/>
          <ac:spMkLst>
            <pc:docMk/>
            <pc:sldMk cId="414789630" sldId="259"/>
            <ac:spMk id="22" creationId="{D8965C87-7536-4E22-B0DD-FE276F346FF8}"/>
          </ac:spMkLst>
        </pc:spChg>
        <pc:spChg chg="mod">
          <ac:chgData name="Olamide Isaac Durodola" userId="41554ea3-519d-483d-8fa6-ebbb8a9abd0c" providerId="ADAL" clId="{F1B3182A-814C-45BB-A27A-DF7235274C5A}" dt="2022-11-10T05:24:02.869" v="617" actId="1076"/>
          <ac:spMkLst>
            <pc:docMk/>
            <pc:sldMk cId="414789630" sldId="259"/>
            <ac:spMk id="26" creationId="{549F87D0-5602-4BFC-ABEB-7C809A5CF62D}"/>
          </ac:spMkLst>
        </pc:spChg>
        <pc:spChg chg="del">
          <ac:chgData name="Olamide Isaac Durodola" userId="41554ea3-519d-483d-8fa6-ebbb8a9abd0c" providerId="ADAL" clId="{F1B3182A-814C-45BB-A27A-DF7235274C5A}" dt="2022-11-10T05:17:10.241" v="488" actId="478"/>
          <ac:spMkLst>
            <pc:docMk/>
            <pc:sldMk cId="414789630" sldId="259"/>
            <ac:spMk id="27" creationId="{B27C4FF5-17CE-4A2F-A697-CF05BAABED57}"/>
          </ac:spMkLst>
        </pc:spChg>
        <pc:spChg chg="mod">
          <ac:chgData name="Olamide Isaac Durodola" userId="41554ea3-519d-483d-8fa6-ebbb8a9abd0c" providerId="ADAL" clId="{F1B3182A-814C-45BB-A27A-DF7235274C5A}" dt="2022-11-10T05:21:25.371" v="581" actId="1076"/>
          <ac:spMkLst>
            <pc:docMk/>
            <pc:sldMk cId="414789630" sldId="259"/>
            <ac:spMk id="28" creationId="{864E06E4-A832-49D6-9243-19E0E901EF2C}"/>
          </ac:spMkLst>
        </pc:spChg>
        <pc:spChg chg="mod">
          <ac:chgData name="Olamide Isaac Durodola" userId="41554ea3-519d-483d-8fa6-ebbb8a9abd0c" providerId="ADAL" clId="{F1B3182A-814C-45BB-A27A-DF7235274C5A}" dt="2022-11-10T05:20:00.571" v="546" actId="1076"/>
          <ac:spMkLst>
            <pc:docMk/>
            <pc:sldMk cId="414789630" sldId="259"/>
            <ac:spMk id="33" creationId="{4F4C28E4-6D60-402B-8F22-B1AED571D98D}"/>
          </ac:spMkLst>
        </pc:spChg>
        <pc:spChg chg="mod">
          <ac:chgData name="Olamide Isaac Durodola" userId="41554ea3-519d-483d-8fa6-ebbb8a9abd0c" providerId="ADAL" clId="{F1B3182A-814C-45BB-A27A-DF7235274C5A}" dt="2022-11-10T05:22:58.122" v="614" actId="1076"/>
          <ac:spMkLst>
            <pc:docMk/>
            <pc:sldMk cId="414789630" sldId="259"/>
            <ac:spMk id="37" creationId="{2D14101B-F5B0-4412-B50A-87D48857B9C9}"/>
          </ac:spMkLst>
        </pc:spChg>
        <pc:spChg chg="del mod">
          <ac:chgData name="Olamide Isaac Durodola" userId="41554ea3-519d-483d-8fa6-ebbb8a9abd0c" providerId="ADAL" clId="{F1B3182A-814C-45BB-A27A-DF7235274C5A}" dt="2022-11-10T05:14:42.073" v="463" actId="478"/>
          <ac:spMkLst>
            <pc:docMk/>
            <pc:sldMk cId="414789630" sldId="259"/>
            <ac:spMk id="38" creationId="{B8BADB58-1EE2-40F4-ADDD-CD3D8BB150CA}"/>
          </ac:spMkLst>
        </pc:spChg>
        <pc:spChg chg="del">
          <ac:chgData name="Olamide Isaac Durodola" userId="41554ea3-519d-483d-8fa6-ebbb8a9abd0c" providerId="ADAL" clId="{F1B3182A-814C-45BB-A27A-DF7235274C5A}" dt="2022-11-10T05:17:18.637" v="490" actId="478"/>
          <ac:spMkLst>
            <pc:docMk/>
            <pc:sldMk cId="414789630" sldId="259"/>
            <ac:spMk id="39" creationId="{FEC8BFBF-FB6C-40C7-9FB3-ACB390C4C6A9}"/>
          </ac:spMkLst>
        </pc:spChg>
        <pc:spChg chg="mod">
          <ac:chgData name="Olamide Isaac Durodola" userId="41554ea3-519d-483d-8fa6-ebbb8a9abd0c" providerId="ADAL" clId="{F1B3182A-814C-45BB-A27A-DF7235274C5A}" dt="2022-11-10T05:21:21.421" v="580" actId="1076"/>
          <ac:spMkLst>
            <pc:docMk/>
            <pc:sldMk cId="414789630" sldId="259"/>
            <ac:spMk id="40" creationId="{693ECB3E-F948-4E10-8437-85C02E7E0978}"/>
          </ac:spMkLst>
        </pc:spChg>
      </pc:sldChg>
      <pc:sldChg chg="modSp mod">
        <pc:chgData name="Olamide Isaac Durodola" userId="41554ea3-519d-483d-8fa6-ebbb8a9abd0c" providerId="ADAL" clId="{F1B3182A-814C-45BB-A27A-DF7235274C5A}" dt="2022-11-10T05:32:01.197" v="740" actId="120"/>
        <pc:sldMkLst>
          <pc:docMk/>
          <pc:sldMk cId="2378828155" sldId="260"/>
        </pc:sldMkLst>
        <pc:spChg chg="mod">
          <ac:chgData name="Olamide Isaac Durodola" userId="41554ea3-519d-483d-8fa6-ebbb8a9abd0c" providerId="ADAL" clId="{F1B3182A-814C-45BB-A27A-DF7235274C5A}" dt="2022-11-10T05:30:29.099" v="731" actId="6549"/>
          <ac:spMkLst>
            <pc:docMk/>
            <pc:sldMk cId="2378828155" sldId="260"/>
            <ac:spMk id="17" creationId="{7D1AD01D-1F03-4995-A821-FA842C4F9E7C}"/>
          </ac:spMkLst>
        </pc:spChg>
        <pc:spChg chg="mod">
          <ac:chgData name="Olamide Isaac Durodola" userId="41554ea3-519d-483d-8fa6-ebbb8a9abd0c" providerId="ADAL" clId="{F1B3182A-814C-45BB-A27A-DF7235274C5A}" dt="2022-11-10T05:30:41.618" v="733" actId="6549"/>
          <ac:spMkLst>
            <pc:docMk/>
            <pc:sldMk cId="2378828155" sldId="260"/>
            <ac:spMk id="19" creationId="{A301F0BB-3AE1-4877-8F78-D7F5AE48F810}"/>
          </ac:spMkLst>
        </pc:spChg>
        <pc:spChg chg="mod">
          <ac:chgData name="Olamide Isaac Durodola" userId="41554ea3-519d-483d-8fa6-ebbb8a9abd0c" providerId="ADAL" clId="{F1B3182A-814C-45BB-A27A-DF7235274C5A}" dt="2022-11-10T05:30:47.237" v="734" actId="6549"/>
          <ac:spMkLst>
            <pc:docMk/>
            <pc:sldMk cId="2378828155" sldId="260"/>
            <ac:spMk id="20" creationId="{5F481192-C246-4A6A-8D3F-9EBF56786C13}"/>
          </ac:spMkLst>
        </pc:spChg>
        <pc:spChg chg="mod">
          <ac:chgData name="Olamide Isaac Durodola" userId="41554ea3-519d-483d-8fa6-ebbb8a9abd0c" providerId="ADAL" clId="{F1B3182A-814C-45BB-A27A-DF7235274C5A}" dt="2022-11-10T05:30:03.766" v="721" actId="1036"/>
          <ac:spMkLst>
            <pc:docMk/>
            <pc:sldMk cId="2378828155" sldId="260"/>
            <ac:spMk id="21" creationId="{805BF1CD-2EC6-44F4-8AD8-25D9BD488B7A}"/>
          </ac:spMkLst>
        </pc:spChg>
        <pc:spChg chg="mod">
          <ac:chgData name="Olamide Isaac Durodola" userId="41554ea3-519d-483d-8fa6-ebbb8a9abd0c" providerId="ADAL" clId="{F1B3182A-814C-45BB-A27A-DF7235274C5A}" dt="2022-11-10T05:30:37.768" v="732" actId="6549"/>
          <ac:spMkLst>
            <pc:docMk/>
            <pc:sldMk cId="2378828155" sldId="260"/>
            <ac:spMk id="22" creationId="{842BC471-A2E1-4473-9B5A-6D7A21B6A881}"/>
          </ac:spMkLst>
        </pc:spChg>
        <pc:spChg chg="mod">
          <ac:chgData name="Olamide Isaac Durodola" userId="41554ea3-519d-483d-8fa6-ebbb8a9abd0c" providerId="ADAL" clId="{F1B3182A-814C-45BB-A27A-DF7235274C5A}" dt="2022-11-10T05:30:18.220" v="730" actId="6549"/>
          <ac:spMkLst>
            <pc:docMk/>
            <pc:sldMk cId="2378828155" sldId="260"/>
            <ac:spMk id="23" creationId="{5DF31FE0-F56B-494E-A42E-D2A3B4A5BE01}"/>
          </ac:spMkLst>
        </pc:spChg>
        <pc:spChg chg="mod">
          <ac:chgData name="Olamide Isaac Durodola" userId="41554ea3-519d-483d-8fa6-ebbb8a9abd0c" providerId="ADAL" clId="{F1B3182A-814C-45BB-A27A-DF7235274C5A}" dt="2022-11-10T05:30:03.766" v="721" actId="1036"/>
          <ac:spMkLst>
            <pc:docMk/>
            <pc:sldMk cId="2378828155" sldId="260"/>
            <ac:spMk id="24" creationId="{F59958C6-2B49-4E50-8050-97C6B6679AC1}"/>
          </ac:spMkLst>
        </pc:spChg>
        <pc:spChg chg="mod">
          <ac:chgData name="Olamide Isaac Durodola" userId="41554ea3-519d-483d-8fa6-ebbb8a9abd0c" providerId="ADAL" clId="{F1B3182A-814C-45BB-A27A-DF7235274C5A}" dt="2022-11-10T05:30:03.766" v="721" actId="1036"/>
          <ac:spMkLst>
            <pc:docMk/>
            <pc:sldMk cId="2378828155" sldId="260"/>
            <ac:spMk id="25" creationId="{BAE2F608-914C-4C3C-93D9-10B4F89F1DF8}"/>
          </ac:spMkLst>
        </pc:spChg>
        <pc:spChg chg="mod">
          <ac:chgData name="Olamide Isaac Durodola" userId="41554ea3-519d-483d-8fa6-ebbb8a9abd0c" providerId="ADAL" clId="{F1B3182A-814C-45BB-A27A-DF7235274C5A}" dt="2022-11-10T05:32:01.197" v="740" actId="120"/>
          <ac:spMkLst>
            <pc:docMk/>
            <pc:sldMk cId="2378828155" sldId="260"/>
            <ac:spMk id="111" creationId="{CC9F3600-2711-4A49-8018-C4671B56159C}"/>
          </ac:spMkLst>
        </pc:spChg>
        <pc:picChg chg="mod">
          <ac:chgData name="Olamide Isaac Durodola" userId="41554ea3-519d-483d-8fa6-ebbb8a9abd0c" providerId="ADAL" clId="{F1B3182A-814C-45BB-A27A-DF7235274C5A}" dt="2022-11-10T05:30:03.766" v="721" actId="1036"/>
          <ac:picMkLst>
            <pc:docMk/>
            <pc:sldMk cId="2378828155" sldId="260"/>
            <ac:picMk id="74" creationId="{96133EF6-E5B3-48D4-B125-3DB8418D5651}"/>
          </ac:picMkLst>
        </pc:picChg>
        <pc:picChg chg="mod">
          <ac:chgData name="Olamide Isaac Durodola" userId="41554ea3-519d-483d-8fa6-ebbb8a9abd0c" providerId="ADAL" clId="{F1B3182A-814C-45BB-A27A-DF7235274C5A}" dt="2022-11-10T05:30:03.766" v="721" actId="1036"/>
          <ac:picMkLst>
            <pc:docMk/>
            <pc:sldMk cId="2378828155" sldId="260"/>
            <ac:picMk id="75" creationId="{5B57A567-220C-4397-939E-6693826CCA7A}"/>
          </ac:picMkLst>
        </pc:picChg>
        <pc:picChg chg="mod">
          <ac:chgData name="Olamide Isaac Durodola" userId="41554ea3-519d-483d-8fa6-ebbb8a9abd0c" providerId="ADAL" clId="{F1B3182A-814C-45BB-A27A-DF7235274C5A}" dt="2022-11-10T05:30:03.766" v="721" actId="1036"/>
          <ac:picMkLst>
            <pc:docMk/>
            <pc:sldMk cId="2378828155" sldId="260"/>
            <ac:picMk id="76" creationId="{0FA7962C-3AAE-40F0-8FDE-2ADF2BAC0318}"/>
          </ac:picMkLst>
        </pc:picChg>
        <pc:picChg chg="mod">
          <ac:chgData name="Olamide Isaac Durodola" userId="41554ea3-519d-483d-8fa6-ebbb8a9abd0c" providerId="ADAL" clId="{F1B3182A-814C-45BB-A27A-DF7235274C5A}" dt="2022-11-10T05:30:03.766" v="721" actId="1036"/>
          <ac:picMkLst>
            <pc:docMk/>
            <pc:sldMk cId="2378828155" sldId="260"/>
            <ac:picMk id="77" creationId="{D1E6E4D0-906D-4B29-A5A3-EDBA9E13B7A7}"/>
          </ac:picMkLst>
        </pc:picChg>
      </pc:sldChg>
      <pc:sldChg chg="addSp delSp modSp mod ord">
        <pc:chgData name="Olamide Isaac Durodola" userId="41554ea3-519d-483d-8fa6-ebbb8a9abd0c" providerId="ADAL" clId="{F1B3182A-814C-45BB-A27A-DF7235274C5A}" dt="2022-11-10T06:42:07.157" v="1460" actId="29295"/>
        <pc:sldMkLst>
          <pc:docMk/>
          <pc:sldMk cId="3678690325" sldId="263"/>
        </pc:sldMkLst>
        <pc:spChg chg="add del mod">
          <ac:chgData name="Olamide Isaac Durodola" userId="41554ea3-519d-483d-8fa6-ebbb8a9abd0c" providerId="ADAL" clId="{F1B3182A-814C-45BB-A27A-DF7235274C5A}" dt="2022-11-10T06:39:27.790" v="1402" actId="478"/>
          <ac:spMkLst>
            <pc:docMk/>
            <pc:sldMk cId="3678690325" sldId="263"/>
            <ac:spMk id="3" creationId="{380419E5-0232-0425-E773-192B8FE2D992}"/>
          </ac:spMkLst>
        </pc:spChg>
        <pc:spChg chg="add del mod">
          <ac:chgData name="Olamide Isaac Durodola" userId="41554ea3-519d-483d-8fa6-ebbb8a9abd0c" providerId="ADAL" clId="{F1B3182A-814C-45BB-A27A-DF7235274C5A}" dt="2022-11-10T06:39:32.543" v="1403" actId="478"/>
          <ac:spMkLst>
            <pc:docMk/>
            <pc:sldMk cId="3678690325" sldId="263"/>
            <ac:spMk id="8" creationId="{1688D3C5-F55D-F61E-ECD5-4C186ED2A018}"/>
          </ac:spMkLst>
        </pc:spChg>
        <pc:spChg chg="add del mod">
          <ac:chgData name="Olamide Isaac Durodola" userId="41554ea3-519d-483d-8fa6-ebbb8a9abd0c" providerId="ADAL" clId="{F1B3182A-814C-45BB-A27A-DF7235274C5A}" dt="2022-11-10T06:39:32.543" v="1403" actId="478"/>
          <ac:spMkLst>
            <pc:docMk/>
            <pc:sldMk cId="3678690325" sldId="263"/>
            <ac:spMk id="10" creationId="{8FD953CE-6526-3468-B21A-AF8760DF176D}"/>
          </ac:spMkLst>
        </pc:spChg>
        <pc:spChg chg="add del mod">
          <ac:chgData name="Olamide Isaac Durodola" userId="41554ea3-519d-483d-8fa6-ebbb8a9abd0c" providerId="ADAL" clId="{F1B3182A-814C-45BB-A27A-DF7235274C5A}" dt="2022-11-10T06:39:32.543" v="1403" actId="478"/>
          <ac:spMkLst>
            <pc:docMk/>
            <pc:sldMk cId="3678690325" sldId="263"/>
            <ac:spMk id="12" creationId="{B5A19DA6-E0FA-266A-C023-8743B14961E9}"/>
          </ac:spMkLst>
        </pc:spChg>
        <pc:spChg chg="mod">
          <ac:chgData name="Olamide Isaac Durodola" userId="41554ea3-519d-483d-8fa6-ebbb8a9abd0c" providerId="ADAL" clId="{F1B3182A-814C-45BB-A27A-DF7235274C5A}" dt="2022-11-10T06:37:19.448" v="1321" actId="20577"/>
          <ac:spMkLst>
            <pc:docMk/>
            <pc:sldMk cId="3678690325" sldId="263"/>
            <ac:spMk id="13" creationId="{D1E74F73-E009-4956-9E74-742C1038F57A}"/>
          </ac:spMkLst>
        </pc:spChg>
        <pc:spChg chg="del">
          <ac:chgData name="Olamide Isaac Durodola" userId="41554ea3-519d-483d-8fa6-ebbb8a9abd0c" providerId="ADAL" clId="{F1B3182A-814C-45BB-A27A-DF7235274C5A}" dt="2022-11-10T06:39:20.043" v="1401" actId="478"/>
          <ac:spMkLst>
            <pc:docMk/>
            <pc:sldMk cId="3678690325" sldId="263"/>
            <ac:spMk id="15" creationId="{28BBCDDB-C7C0-4CA5-AA45-222EBE63B6C3}"/>
          </ac:spMkLst>
        </pc:spChg>
        <pc:spChg chg="del">
          <ac:chgData name="Olamide Isaac Durodola" userId="41554ea3-519d-483d-8fa6-ebbb8a9abd0c" providerId="ADAL" clId="{F1B3182A-814C-45BB-A27A-DF7235274C5A}" dt="2022-11-10T06:39:27.790" v="1402" actId="478"/>
          <ac:spMkLst>
            <pc:docMk/>
            <pc:sldMk cId="3678690325" sldId="263"/>
            <ac:spMk id="17" creationId="{6D1B74B2-695A-4FED-8B66-D854AA9FF005}"/>
          </ac:spMkLst>
        </pc:spChg>
        <pc:spChg chg="mod">
          <ac:chgData name="Olamide Isaac Durodola" userId="41554ea3-519d-483d-8fa6-ebbb8a9abd0c" providerId="ADAL" clId="{F1B3182A-814C-45BB-A27A-DF7235274C5A}" dt="2022-11-10T05:54:13.234" v="1231" actId="20577"/>
          <ac:spMkLst>
            <pc:docMk/>
            <pc:sldMk cId="3678690325" sldId="263"/>
            <ac:spMk id="23" creationId="{8A0965D6-0D20-40A0-8897-EDF8A7A464C5}"/>
          </ac:spMkLst>
        </pc:spChg>
        <pc:spChg chg="mod">
          <ac:chgData name="Olamide Isaac Durodola" userId="41554ea3-519d-483d-8fa6-ebbb8a9abd0c" providerId="ADAL" clId="{F1B3182A-814C-45BB-A27A-DF7235274C5A}" dt="2022-11-10T06:41:40.001" v="1423" actId="27636"/>
          <ac:spMkLst>
            <pc:docMk/>
            <pc:sldMk cId="3678690325" sldId="263"/>
            <ac:spMk id="30" creationId="{BAD5E990-59DB-44C5-B716-B0352D75353A}"/>
          </ac:spMkLst>
        </pc:spChg>
        <pc:spChg chg="del">
          <ac:chgData name="Olamide Isaac Durodola" userId="41554ea3-519d-483d-8fa6-ebbb8a9abd0c" providerId="ADAL" clId="{F1B3182A-814C-45BB-A27A-DF7235274C5A}" dt="2022-11-10T06:39:27.790" v="1402" actId="478"/>
          <ac:spMkLst>
            <pc:docMk/>
            <pc:sldMk cId="3678690325" sldId="263"/>
            <ac:spMk id="31" creationId="{AC22CBC4-517B-4095-8962-C489045E3C67}"/>
          </ac:spMkLst>
        </pc:spChg>
        <pc:spChg chg="del">
          <ac:chgData name="Olamide Isaac Durodola" userId="41554ea3-519d-483d-8fa6-ebbb8a9abd0c" providerId="ADAL" clId="{F1B3182A-814C-45BB-A27A-DF7235274C5A}" dt="2022-11-10T06:39:27.790" v="1402" actId="478"/>
          <ac:spMkLst>
            <pc:docMk/>
            <pc:sldMk cId="3678690325" sldId="263"/>
            <ac:spMk id="32" creationId="{949FAB0A-4907-445D-8D12-8F4584E25E5F}"/>
          </ac:spMkLst>
        </pc:spChg>
        <pc:picChg chg="mod">
          <ac:chgData name="Olamide Isaac Durodola" userId="41554ea3-519d-483d-8fa6-ebbb8a9abd0c" providerId="ADAL" clId="{F1B3182A-814C-45BB-A27A-DF7235274C5A}" dt="2022-11-10T06:42:07.157" v="1460" actId="29295"/>
          <ac:picMkLst>
            <pc:docMk/>
            <pc:sldMk cId="3678690325" sldId="263"/>
            <ac:picMk id="19" creationId="{AACEA9E5-C8FF-4080-B2EE-93C3DA6E6851}"/>
          </ac:picMkLst>
        </pc:picChg>
      </pc:sldChg>
      <pc:sldChg chg="addSp delSp modSp mod">
        <pc:chgData name="Olamide Isaac Durodola" userId="41554ea3-519d-483d-8fa6-ebbb8a9abd0c" providerId="ADAL" clId="{F1B3182A-814C-45BB-A27A-DF7235274C5A}" dt="2022-11-10T14:29:30.401" v="2181" actId="14100"/>
        <pc:sldMkLst>
          <pc:docMk/>
          <pc:sldMk cId="3094425145" sldId="264"/>
        </pc:sldMkLst>
        <pc:spChg chg="add del mod">
          <ac:chgData name="Olamide Isaac Durodola" userId="41554ea3-519d-483d-8fa6-ebbb8a9abd0c" providerId="ADAL" clId="{F1B3182A-814C-45BB-A27A-DF7235274C5A}" dt="2022-11-10T07:02:12.610" v="1484" actId="478"/>
          <ac:spMkLst>
            <pc:docMk/>
            <pc:sldMk cId="3094425145" sldId="264"/>
            <ac:spMk id="3" creationId="{07B03F7A-8245-495E-06E7-55F1D3649A27}"/>
          </ac:spMkLst>
        </pc:spChg>
        <pc:spChg chg="del">
          <ac:chgData name="Olamide Isaac Durodola" userId="41554ea3-519d-483d-8fa6-ebbb8a9abd0c" providerId="ADAL" clId="{F1B3182A-814C-45BB-A27A-DF7235274C5A}" dt="2022-11-10T07:07:59.217" v="1571" actId="478"/>
          <ac:spMkLst>
            <pc:docMk/>
            <pc:sldMk cId="3094425145" sldId="264"/>
            <ac:spMk id="4" creationId="{2BE9939B-FA21-4FA1-A5DB-10BED2CBB0F7}"/>
          </ac:spMkLst>
        </pc:spChg>
        <pc:spChg chg="del">
          <ac:chgData name="Olamide Isaac Durodola" userId="41554ea3-519d-483d-8fa6-ebbb8a9abd0c" providerId="ADAL" clId="{F1B3182A-814C-45BB-A27A-DF7235274C5A}" dt="2022-11-10T07:07:49.095" v="1569" actId="478"/>
          <ac:spMkLst>
            <pc:docMk/>
            <pc:sldMk cId="3094425145" sldId="264"/>
            <ac:spMk id="5" creationId="{1622F212-1398-4A65-88AF-8CF7AA202C16}"/>
          </ac:spMkLst>
        </pc:spChg>
        <pc:spChg chg="del">
          <ac:chgData name="Olamide Isaac Durodola" userId="41554ea3-519d-483d-8fa6-ebbb8a9abd0c" providerId="ADAL" clId="{F1B3182A-814C-45BB-A27A-DF7235274C5A}" dt="2022-11-10T07:07:49.095" v="1569" actId="478"/>
          <ac:spMkLst>
            <pc:docMk/>
            <pc:sldMk cId="3094425145" sldId="264"/>
            <ac:spMk id="6" creationId="{DB6DFCE7-1E3B-4E8A-8EE5-65C858B45D3D}"/>
          </ac:spMkLst>
        </pc:spChg>
        <pc:spChg chg="del">
          <ac:chgData name="Olamide Isaac Durodola" userId="41554ea3-519d-483d-8fa6-ebbb8a9abd0c" providerId="ADAL" clId="{F1B3182A-814C-45BB-A27A-DF7235274C5A}" dt="2022-11-10T07:07:49.095" v="1569" actId="478"/>
          <ac:spMkLst>
            <pc:docMk/>
            <pc:sldMk cId="3094425145" sldId="264"/>
            <ac:spMk id="7" creationId="{96A87E01-FC7F-44D2-A33A-093F69E616A1}"/>
          </ac:spMkLst>
        </pc:spChg>
        <pc:spChg chg="del">
          <ac:chgData name="Olamide Isaac Durodola" userId="41554ea3-519d-483d-8fa6-ebbb8a9abd0c" providerId="ADAL" clId="{F1B3182A-814C-45BB-A27A-DF7235274C5A}" dt="2022-11-10T07:07:59.217" v="1571" actId="478"/>
          <ac:spMkLst>
            <pc:docMk/>
            <pc:sldMk cId="3094425145" sldId="264"/>
            <ac:spMk id="8" creationId="{1D0370D4-F190-42D8-9B6E-CD2F019E9759}"/>
          </ac:spMkLst>
        </pc:spChg>
        <pc:spChg chg="del">
          <ac:chgData name="Olamide Isaac Durodola" userId="41554ea3-519d-483d-8fa6-ebbb8a9abd0c" providerId="ADAL" clId="{F1B3182A-814C-45BB-A27A-DF7235274C5A}" dt="2022-11-10T07:07:59.217" v="1571" actId="478"/>
          <ac:spMkLst>
            <pc:docMk/>
            <pc:sldMk cId="3094425145" sldId="264"/>
            <ac:spMk id="9" creationId="{54617D84-E4AF-4684-828C-7122D1E9D012}"/>
          </ac:spMkLst>
        </pc:spChg>
        <pc:spChg chg="add del">
          <ac:chgData name="Olamide Isaac Durodola" userId="41554ea3-519d-483d-8fa6-ebbb8a9abd0c" providerId="ADAL" clId="{F1B3182A-814C-45BB-A27A-DF7235274C5A}" dt="2022-11-10T07:07:41.959" v="1568" actId="478"/>
          <ac:spMkLst>
            <pc:docMk/>
            <pc:sldMk cId="3094425145" sldId="264"/>
            <ac:spMk id="14" creationId="{7F9F2628-6194-3D1D-C50F-4E4DD81D5516}"/>
          </ac:spMkLst>
        </pc:spChg>
        <pc:spChg chg="add del mod">
          <ac:chgData name="Olamide Isaac Durodola" userId="41554ea3-519d-483d-8fa6-ebbb8a9abd0c" providerId="ADAL" clId="{F1B3182A-814C-45BB-A27A-DF7235274C5A}" dt="2022-11-10T07:07:54.832" v="1570" actId="478"/>
          <ac:spMkLst>
            <pc:docMk/>
            <pc:sldMk cId="3094425145" sldId="264"/>
            <ac:spMk id="16" creationId="{BD558D5E-D37D-D5FD-29E5-5806B7D296FB}"/>
          </ac:spMkLst>
        </pc:spChg>
        <pc:spChg chg="add del mod">
          <ac:chgData name="Olamide Isaac Durodola" userId="41554ea3-519d-483d-8fa6-ebbb8a9abd0c" providerId="ADAL" clId="{F1B3182A-814C-45BB-A27A-DF7235274C5A}" dt="2022-11-10T07:07:54.832" v="1570" actId="478"/>
          <ac:spMkLst>
            <pc:docMk/>
            <pc:sldMk cId="3094425145" sldId="264"/>
            <ac:spMk id="18" creationId="{31DA0995-0BE5-C36B-24D4-C3F07122F660}"/>
          </ac:spMkLst>
        </pc:spChg>
        <pc:spChg chg="add del mod">
          <ac:chgData name="Olamide Isaac Durodola" userId="41554ea3-519d-483d-8fa6-ebbb8a9abd0c" providerId="ADAL" clId="{F1B3182A-814C-45BB-A27A-DF7235274C5A}" dt="2022-11-10T07:07:54.832" v="1570" actId="478"/>
          <ac:spMkLst>
            <pc:docMk/>
            <pc:sldMk cId="3094425145" sldId="264"/>
            <ac:spMk id="20" creationId="{E0A90209-D729-B433-8A58-29D462619302}"/>
          </ac:spMkLst>
        </pc:spChg>
        <pc:spChg chg="add del mod">
          <ac:chgData name="Olamide Isaac Durodola" userId="41554ea3-519d-483d-8fa6-ebbb8a9abd0c" providerId="ADAL" clId="{F1B3182A-814C-45BB-A27A-DF7235274C5A}" dt="2022-11-10T07:08:03.728" v="1572" actId="478"/>
          <ac:spMkLst>
            <pc:docMk/>
            <pc:sldMk cId="3094425145" sldId="264"/>
            <ac:spMk id="22" creationId="{55FF2355-79C5-5E75-D2DE-8CDE17E18993}"/>
          </ac:spMkLst>
        </pc:spChg>
        <pc:spChg chg="add del mod">
          <ac:chgData name="Olamide Isaac Durodola" userId="41554ea3-519d-483d-8fa6-ebbb8a9abd0c" providerId="ADAL" clId="{F1B3182A-814C-45BB-A27A-DF7235274C5A}" dt="2022-11-10T07:08:03.728" v="1572" actId="478"/>
          <ac:spMkLst>
            <pc:docMk/>
            <pc:sldMk cId="3094425145" sldId="264"/>
            <ac:spMk id="24" creationId="{2968BC22-F248-441A-4F7E-B3373870ED68}"/>
          </ac:spMkLst>
        </pc:spChg>
        <pc:spChg chg="add del mod">
          <ac:chgData name="Olamide Isaac Durodola" userId="41554ea3-519d-483d-8fa6-ebbb8a9abd0c" providerId="ADAL" clId="{F1B3182A-814C-45BB-A27A-DF7235274C5A}" dt="2022-11-10T07:08:03.728" v="1572" actId="478"/>
          <ac:spMkLst>
            <pc:docMk/>
            <pc:sldMk cId="3094425145" sldId="264"/>
            <ac:spMk id="26" creationId="{10BA3897-4880-8A51-8AC6-797372B852EA}"/>
          </ac:spMkLst>
        </pc:spChg>
        <pc:spChg chg="add del mod">
          <ac:chgData name="Olamide Isaac Durodola" userId="41554ea3-519d-483d-8fa6-ebbb8a9abd0c" providerId="ADAL" clId="{F1B3182A-814C-45BB-A27A-DF7235274C5A}" dt="2022-11-10T14:23:03.411" v="2098" actId="21"/>
          <ac:spMkLst>
            <pc:docMk/>
            <pc:sldMk cId="3094425145" sldId="264"/>
            <ac:spMk id="32" creationId="{D98509BC-A07D-CF7F-B048-C28F51E720DD}"/>
          </ac:spMkLst>
        </pc:spChg>
        <pc:spChg chg="add mod ord">
          <ac:chgData name="Olamide Isaac Durodola" userId="41554ea3-519d-483d-8fa6-ebbb8a9abd0c" providerId="ADAL" clId="{F1B3182A-814C-45BB-A27A-DF7235274C5A}" dt="2022-11-10T14:29:27.315" v="2180" actId="14100"/>
          <ac:spMkLst>
            <pc:docMk/>
            <pc:sldMk cId="3094425145" sldId="264"/>
            <ac:spMk id="36" creationId="{6768CE6A-6987-1089-38AB-EC6571DF703A}"/>
          </ac:spMkLst>
        </pc:spChg>
        <pc:spChg chg="add mod ord">
          <ac:chgData name="Olamide Isaac Durodola" userId="41554ea3-519d-483d-8fa6-ebbb8a9abd0c" providerId="ADAL" clId="{F1B3182A-814C-45BB-A27A-DF7235274C5A}" dt="2022-11-10T14:29:23.512" v="2179" actId="14100"/>
          <ac:spMkLst>
            <pc:docMk/>
            <pc:sldMk cId="3094425145" sldId="264"/>
            <ac:spMk id="40" creationId="{752E8218-61F9-8EF2-889A-84BC0D2A46B3}"/>
          </ac:spMkLst>
        </pc:spChg>
        <pc:spChg chg="add mod">
          <ac:chgData name="Olamide Isaac Durodola" userId="41554ea3-519d-483d-8fa6-ebbb8a9abd0c" providerId="ADAL" clId="{F1B3182A-814C-45BB-A27A-DF7235274C5A}" dt="2022-11-10T14:26:49.203" v="2155" actId="1076"/>
          <ac:spMkLst>
            <pc:docMk/>
            <pc:sldMk cId="3094425145" sldId="264"/>
            <ac:spMk id="41" creationId="{A649B7B4-A74B-6F2F-02E9-43FD15339417}"/>
          </ac:spMkLst>
        </pc:spChg>
        <pc:spChg chg="add mod">
          <ac:chgData name="Olamide Isaac Durodola" userId="41554ea3-519d-483d-8fa6-ebbb8a9abd0c" providerId="ADAL" clId="{F1B3182A-814C-45BB-A27A-DF7235274C5A}" dt="2022-11-10T14:29:30.401" v="2181" actId="14100"/>
          <ac:spMkLst>
            <pc:docMk/>
            <pc:sldMk cId="3094425145" sldId="264"/>
            <ac:spMk id="42" creationId="{34A43F52-2183-0E39-B02F-5D894AC3E92D}"/>
          </ac:spMkLst>
        </pc:spChg>
        <pc:spChg chg="del">
          <ac:chgData name="Olamide Isaac Durodola" userId="41554ea3-519d-483d-8fa6-ebbb8a9abd0c" providerId="ADAL" clId="{F1B3182A-814C-45BB-A27A-DF7235274C5A}" dt="2022-11-10T07:02:08.841" v="1483" actId="478"/>
          <ac:spMkLst>
            <pc:docMk/>
            <pc:sldMk cId="3094425145" sldId="264"/>
            <ac:spMk id="43" creationId="{F5B4A0FC-ADD0-4E64-B8C2-69CCEE2F5AF6}"/>
          </ac:spMkLst>
        </pc:spChg>
        <pc:spChg chg="add mod">
          <ac:chgData name="Olamide Isaac Durodola" userId="41554ea3-519d-483d-8fa6-ebbb8a9abd0c" providerId="ADAL" clId="{F1B3182A-814C-45BB-A27A-DF7235274C5A}" dt="2022-11-10T14:29:00.691" v="2178" actId="120"/>
          <ac:spMkLst>
            <pc:docMk/>
            <pc:sldMk cId="3094425145" sldId="264"/>
            <ac:spMk id="44" creationId="{20A3F720-521D-C7D9-23DC-F4B8B5053E19}"/>
          </ac:spMkLst>
        </pc:spChg>
        <pc:picChg chg="add mod">
          <ac:chgData name="Olamide Isaac Durodola" userId="41554ea3-519d-483d-8fa6-ebbb8a9abd0c" providerId="ADAL" clId="{F1B3182A-814C-45BB-A27A-DF7235274C5A}" dt="2022-11-10T14:21:50.965" v="2095" actId="1076"/>
          <ac:picMkLst>
            <pc:docMk/>
            <pc:sldMk cId="3094425145" sldId="264"/>
            <ac:picMk id="28" creationId="{820BB375-1442-C138-0DAE-966C9242D43E}"/>
          </ac:picMkLst>
        </pc:picChg>
        <pc:picChg chg="add mod">
          <ac:chgData name="Olamide Isaac Durodola" userId="41554ea3-519d-483d-8fa6-ebbb8a9abd0c" providerId="ADAL" clId="{F1B3182A-814C-45BB-A27A-DF7235274C5A}" dt="2022-11-10T14:21:46.583" v="2094" actId="1038"/>
          <ac:picMkLst>
            <pc:docMk/>
            <pc:sldMk cId="3094425145" sldId="264"/>
            <ac:picMk id="30" creationId="{D144C935-11D3-40A5-85C6-6FAF6C5F1DAE}"/>
          </ac:picMkLst>
        </pc:picChg>
        <pc:picChg chg="add mod">
          <ac:chgData name="Olamide Isaac Durodola" userId="41554ea3-519d-483d-8fa6-ebbb8a9abd0c" providerId="ADAL" clId="{F1B3182A-814C-45BB-A27A-DF7235274C5A}" dt="2022-11-10T14:21:01.102" v="2070" actId="14100"/>
          <ac:picMkLst>
            <pc:docMk/>
            <pc:sldMk cId="3094425145" sldId="264"/>
            <ac:picMk id="34" creationId="{A891480B-2C82-10AF-37B7-6C8B8859CA0D}"/>
          </ac:picMkLst>
        </pc:picChg>
        <pc:picChg chg="add mod">
          <ac:chgData name="Olamide Isaac Durodola" userId="41554ea3-519d-483d-8fa6-ebbb8a9abd0c" providerId="ADAL" clId="{F1B3182A-814C-45BB-A27A-DF7235274C5A}" dt="2022-11-10T14:21:06.672" v="2078" actId="1035"/>
          <ac:picMkLst>
            <pc:docMk/>
            <pc:sldMk cId="3094425145" sldId="264"/>
            <ac:picMk id="38" creationId="{621038DA-4B1F-EAA6-12FF-42955AA9E88D}"/>
          </ac:picMkLst>
        </pc:picChg>
      </pc:sldChg>
      <pc:sldChg chg="addSp delSp modSp del mod">
        <pc:chgData name="Olamide Isaac Durodola" userId="41554ea3-519d-483d-8fa6-ebbb8a9abd0c" providerId="ADAL" clId="{F1B3182A-814C-45BB-A27A-DF7235274C5A}" dt="2022-11-10T14:30:32.521" v="2183" actId="2696"/>
        <pc:sldMkLst>
          <pc:docMk/>
          <pc:sldMk cId="1057146124" sldId="265"/>
        </pc:sldMkLst>
        <pc:spChg chg="add del mod">
          <ac:chgData name="Olamide Isaac Durodola" userId="41554ea3-519d-483d-8fa6-ebbb8a9abd0c" providerId="ADAL" clId="{F1B3182A-814C-45BB-A27A-DF7235274C5A}" dt="2022-11-10T07:20:09.851" v="1597" actId="478"/>
          <ac:spMkLst>
            <pc:docMk/>
            <pc:sldMk cId="1057146124" sldId="265"/>
            <ac:spMk id="3" creationId="{B581A855-A9D4-3807-C35B-36C9A2994BD1}"/>
          </ac:spMkLst>
        </pc:spChg>
        <pc:spChg chg="del">
          <ac:chgData name="Olamide Isaac Durodola" userId="41554ea3-519d-483d-8fa6-ebbb8a9abd0c" providerId="ADAL" clId="{F1B3182A-814C-45BB-A27A-DF7235274C5A}" dt="2022-11-10T07:20:04.967" v="1596" actId="478"/>
          <ac:spMkLst>
            <pc:docMk/>
            <pc:sldMk cId="1057146124" sldId="265"/>
            <ac:spMk id="5" creationId="{51382AF1-7BFF-A6F1-5534-640C008F0790}"/>
          </ac:spMkLst>
        </pc:spChg>
        <pc:spChg chg="add del mod">
          <ac:chgData name="Olamide Isaac Durodola" userId="41554ea3-519d-483d-8fa6-ebbb8a9abd0c" providerId="ADAL" clId="{F1B3182A-814C-45BB-A27A-DF7235274C5A}" dt="2022-11-10T07:20:09.851" v="1597" actId="478"/>
          <ac:spMkLst>
            <pc:docMk/>
            <pc:sldMk cId="1057146124" sldId="265"/>
            <ac:spMk id="6" creationId="{02017EC7-B7B1-1DA3-4F4C-9F9964C45DF3}"/>
          </ac:spMkLst>
        </pc:spChg>
        <pc:spChg chg="add del mod">
          <ac:chgData name="Olamide Isaac Durodola" userId="41554ea3-519d-483d-8fa6-ebbb8a9abd0c" providerId="ADAL" clId="{F1B3182A-814C-45BB-A27A-DF7235274C5A}" dt="2022-11-10T07:20:09.851" v="1597" actId="478"/>
          <ac:spMkLst>
            <pc:docMk/>
            <pc:sldMk cId="1057146124" sldId="265"/>
            <ac:spMk id="8" creationId="{7253B353-F984-76F1-0642-5BD6D2BE3F5F}"/>
          </ac:spMkLst>
        </pc:spChg>
        <pc:spChg chg="add del mod">
          <ac:chgData name="Olamide Isaac Durodola" userId="41554ea3-519d-483d-8fa6-ebbb8a9abd0c" providerId="ADAL" clId="{F1B3182A-814C-45BB-A27A-DF7235274C5A}" dt="2022-11-10T07:20:09.851" v="1597" actId="478"/>
          <ac:spMkLst>
            <pc:docMk/>
            <pc:sldMk cId="1057146124" sldId="265"/>
            <ac:spMk id="10" creationId="{55F961F6-57E8-FB52-AAE1-DEDF455FEB2B}"/>
          </ac:spMkLst>
        </pc:spChg>
        <pc:spChg chg="add del mod">
          <ac:chgData name="Olamide Isaac Durodola" userId="41554ea3-519d-483d-8fa6-ebbb8a9abd0c" providerId="ADAL" clId="{F1B3182A-814C-45BB-A27A-DF7235274C5A}" dt="2022-11-10T07:20:15.300" v="1599" actId="478"/>
          <ac:spMkLst>
            <pc:docMk/>
            <pc:sldMk cId="1057146124" sldId="265"/>
            <ac:spMk id="12" creationId="{67E2D00A-62E9-DF52-C6C2-0314E90FA6D4}"/>
          </ac:spMkLst>
        </pc:spChg>
        <pc:spChg chg="del">
          <ac:chgData name="Olamide Isaac Durodola" userId="41554ea3-519d-483d-8fa6-ebbb8a9abd0c" providerId="ADAL" clId="{F1B3182A-814C-45BB-A27A-DF7235274C5A}" dt="2022-11-10T07:20:04.967" v="1596" actId="478"/>
          <ac:spMkLst>
            <pc:docMk/>
            <pc:sldMk cId="1057146124" sldId="265"/>
            <ac:spMk id="16" creationId="{84AAE549-3A78-4243-8999-CEED726047F1}"/>
          </ac:spMkLst>
        </pc:spChg>
        <pc:spChg chg="add mod">
          <ac:chgData name="Olamide Isaac Durodola" userId="41554ea3-519d-483d-8fa6-ebbb8a9abd0c" providerId="ADAL" clId="{F1B3182A-814C-45BB-A27A-DF7235274C5A}" dt="2022-11-10T07:45:47.342" v="1785" actId="1076"/>
          <ac:spMkLst>
            <pc:docMk/>
            <pc:sldMk cId="1057146124" sldId="265"/>
            <ac:spMk id="17" creationId="{909B41A5-F3EF-BAC7-FED1-BAC6462C0A7D}"/>
          </ac:spMkLst>
        </pc:spChg>
        <pc:spChg chg="add del mod">
          <ac:chgData name="Olamide Isaac Durodola" userId="41554ea3-519d-483d-8fa6-ebbb8a9abd0c" providerId="ADAL" clId="{F1B3182A-814C-45BB-A27A-DF7235274C5A}" dt="2022-11-10T07:59:14.806" v="1959"/>
          <ac:spMkLst>
            <pc:docMk/>
            <pc:sldMk cId="1057146124" sldId="265"/>
            <ac:spMk id="19" creationId="{9D4A6A46-39FB-0568-30D4-5BA7796DD004}"/>
          </ac:spMkLst>
        </pc:spChg>
        <pc:spChg chg="del">
          <ac:chgData name="Olamide Isaac Durodola" userId="41554ea3-519d-483d-8fa6-ebbb8a9abd0c" providerId="ADAL" clId="{F1B3182A-814C-45BB-A27A-DF7235274C5A}" dt="2022-11-10T07:20:04.967" v="1596" actId="478"/>
          <ac:spMkLst>
            <pc:docMk/>
            <pc:sldMk cId="1057146124" sldId="265"/>
            <ac:spMk id="22" creationId="{D64EE55A-A02F-4EE4-83F2-B097394D38E7}"/>
          </ac:spMkLst>
        </pc:spChg>
        <pc:spChg chg="del">
          <ac:chgData name="Olamide Isaac Durodola" userId="41554ea3-519d-483d-8fa6-ebbb8a9abd0c" providerId="ADAL" clId="{F1B3182A-814C-45BB-A27A-DF7235274C5A}" dt="2022-11-10T07:20:04.967" v="1596" actId="478"/>
          <ac:spMkLst>
            <pc:docMk/>
            <pc:sldMk cId="1057146124" sldId="265"/>
            <ac:spMk id="23" creationId="{B2BFF67E-8392-4EB4-955D-C2398929F2FE}"/>
          </ac:spMkLst>
        </pc:spChg>
        <pc:spChg chg="del">
          <ac:chgData name="Olamide Isaac Durodola" userId="41554ea3-519d-483d-8fa6-ebbb8a9abd0c" providerId="ADAL" clId="{F1B3182A-814C-45BB-A27A-DF7235274C5A}" dt="2022-11-10T07:20:04.967" v="1596" actId="478"/>
          <ac:spMkLst>
            <pc:docMk/>
            <pc:sldMk cId="1057146124" sldId="265"/>
            <ac:spMk id="24" creationId="{7D7968E9-F35F-467A-AB25-FA51494F3B69}"/>
          </ac:spMkLst>
        </pc:spChg>
        <pc:spChg chg="del">
          <ac:chgData name="Olamide Isaac Durodola" userId="41554ea3-519d-483d-8fa6-ebbb8a9abd0c" providerId="ADAL" clId="{F1B3182A-814C-45BB-A27A-DF7235274C5A}" dt="2022-11-10T07:20:04.967" v="1596" actId="478"/>
          <ac:spMkLst>
            <pc:docMk/>
            <pc:sldMk cId="1057146124" sldId="265"/>
            <ac:spMk id="40" creationId="{FA396DB9-CA31-422D-91CF-362B933EE036}"/>
          </ac:spMkLst>
        </pc:spChg>
        <pc:spChg chg="del">
          <ac:chgData name="Olamide Isaac Durodola" userId="41554ea3-519d-483d-8fa6-ebbb8a9abd0c" providerId="ADAL" clId="{F1B3182A-814C-45BB-A27A-DF7235274C5A}" dt="2022-11-10T07:20:04.967" v="1596" actId="478"/>
          <ac:spMkLst>
            <pc:docMk/>
            <pc:sldMk cId="1057146124" sldId="265"/>
            <ac:spMk id="41" creationId="{AB1F0844-6AE3-4B7A-B203-EFD1F867441B}"/>
          </ac:spMkLst>
        </pc:spChg>
        <pc:spChg chg="del">
          <ac:chgData name="Olamide Isaac Durodola" userId="41554ea3-519d-483d-8fa6-ebbb8a9abd0c" providerId="ADAL" clId="{F1B3182A-814C-45BB-A27A-DF7235274C5A}" dt="2022-11-10T07:20:04.967" v="1596" actId="478"/>
          <ac:spMkLst>
            <pc:docMk/>
            <pc:sldMk cId="1057146124" sldId="265"/>
            <ac:spMk id="47" creationId="{B8AD9710-779D-4FA0-81DF-0F195591C782}"/>
          </ac:spMkLst>
        </pc:spChg>
        <pc:picChg chg="add del mod">
          <ac:chgData name="Olamide Isaac Durodola" userId="41554ea3-519d-483d-8fa6-ebbb8a9abd0c" providerId="ADAL" clId="{F1B3182A-814C-45BB-A27A-DF7235274C5A}" dt="2022-11-10T14:30:22.837" v="2182" actId="478"/>
          <ac:picMkLst>
            <pc:docMk/>
            <pc:sldMk cId="1057146124" sldId="265"/>
            <ac:picMk id="14" creationId="{801DDC27-7F41-5F93-DF33-6A928CB02CD4}"/>
          </ac:picMkLst>
        </pc:picChg>
        <pc:picChg chg="add del mod">
          <ac:chgData name="Olamide Isaac Durodola" userId="41554ea3-519d-483d-8fa6-ebbb8a9abd0c" providerId="ADAL" clId="{F1B3182A-814C-45BB-A27A-DF7235274C5A}" dt="2022-11-10T07:44:44.722" v="1774" actId="21"/>
          <ac:picMkLst>
            <pc:docMk/>
            <pc:sldMk cId="1057146124" sldId="265"/>
            <ac:picMk id="21" creationId="{82AA2876-B5D5-E8AD-09A6-DC4445229EF5}"/>
          </ac:picMkLst>
        </pc:picChg>
        <pc:picChg chg="add del mod">
          <ac:chgData name="Olamide Isaac Durodola" userId="41554ea3-519d-483d-8fa6-ebbb8a9abd0c" providerId="ADAL" clId="{F1B3182A-814C-45BB-A27A-DF7235274C5A}" dt="2022-11-10T07:44:31.466" v="1772" actId="478"/>
          <ac:picMkLst>
            <pc:docMk/>
            <pc:sldMk cId="1057146124" sldId="265"/>
            <ac:picMk id="26" creationId="{BC017511-9925-574B-EC52-EDE5D4F8E584}"/>
          </ac:picMkLst>
        </pc:picChg>
        <pc:picChg chg="add del mod">
          <ac:chgData name="Olamide Isaac Durodola" userId="41554ea3-519d-483d-8fa6-ebbb8a9abd0c" providerId="ADAL" clId="{F1B3182A-814C-45BB-A27A-DF7235274C5A}" dt="2022-11-10T07:45:41.629" v="1784" actId="478"/>
          <ac:picMkLst>
            <pc:docMk/>
            <pc:sldMk cId="1057146124" sldId="265"/>
            <ac:picMk id="28" creationId="{40829897-A319-CCED-5C73-BB659BE9BF37}"/>
          </ac:picMkLst>
        </pc:picChg>
        <pc:picChg chg="add del mod">
          <ac:chgData name="Olamide Isaac Durodola" userId="41554ea3-519d-483d-8fa6-ebbb8a9abd0c" providerId="ADAL" clId="{F1B3182A-814C-45BB-A27A-DF7235274C5A}" dt="2022-11-10T07:45:39.930" v="1783" actId="478"/>
          <ac:picMkLst>
            <pc:docMk/>
            <pc:sldMk cId="1057146124" sldId="265"/>
            <ac:picMk id="30" creationId="{2DDED7D8-224A-AE2D-0907-42244B72964B}"/>
          </ac:picMkLst>
        </pc:picChg>
        <pc:picChg chg="add del mod">
          <ac:chgData name="Olamide Isaac Durodola" userId="41554ea3-519d-483d-8fa6-ebbb8a9abd0c" providerId="ADAL" clId="{F1B3182A-814C-45BB-A27A-DF7235274C5A}" dt="2022-11-10T07:43:16.840" v="1756" actId="21"/>
          <ac:picMkLst>
            <pc:docMk/>
            <pc:sldMk cId="1057146124" sldId="265"/>
            <ac:picMk id="32" creationId="{0B2DDAB5-E5A3-34CD-A8D8-309F368D050F}"/>
          </ac:picMkLst>
        </pc:picChg>
        <pc:picChg chg="add del mod">
          <ac:chgData name="Olamide Isaac Durodola" userId="41554ea3-519d-483d-8fa6-ebbb8a9abd0c" providerId="ADAL" clId="{F1B3182A-814C-45BB-A27A-DF7235274C5A}" dt="2022-11-10T07:43:55.326" v="1763" actId="21"/>
          <ac:picMkLst>
            <pc:docMk/>
            <pc:sldMk cId="1057146124" sldId="265"/>
            <ac:picMk id="34" creationId="{C3437063-5B76-C95D-F55E-D583E9FD28A6}"/>
          </ac:picMkLst>
        </pc:picChg>
        <pc:picChg chg="add del mod">
          <ac:chgData name="Olamide Isaac Durodola" userId="41554ea3-519d-483d-8fa6-ebbb8a9abd0c" providerId="ADAL" clId="{F1B3182A-814C-45BB-A27A-DF7235274C5A}" dt="2022-11-10T07:42:55.497" v="1751" actId="21"/>
          <ac:picMkLst>
            <pc:docMk/>
            <pc:sldMk cId="1057146124" sldId="265"/>
            <ac:picMk id="36" creationId="{4F662BEC-A2FB-4986-BFBB-06535A5DA967}"/>
          </ac:picMkLst>
        </pc:picChg>
        <pc:picChg chg="add del mod">
          <ac:chgData name="Olamide Isaac Durodola" userId="41554ea3-519d-483d-8fa6-ebbb8a9abd0c" providerId="ADAL" clId="{F1B3182A-814C-45BB-A27A-DF7235274C5A}" dt="2022-11-10T07:42:10.808" v="1741" actId="21"/>
          <ac:picMkLst>
            <pc:docMk/>
            <pc:sldMk cId="1057146124" sldId="265"/>
            <ac:picMk id="38" creationId="{A9A019D0-613C-FF88-5C0E-C61C41487311}"/>
          </ac:picMkLst>
        </pc:picChg>
        <pc:picChg chg="add del mod">
          <ac:chgData name="Olamide Isaac Durodola" userId="41554ea3-519d-483d-8fa6-ebbb8a9abd0c" providerId="ADAL" clId="{F1B3182A-814C-45BB-A27A-DF7235274C5A}" dt="2022-11-10T07:42:45.429" v="1748" actId="21"/>
          <ac:picMkLst>
            <pc:docMk/>
            <pc:sldMk cId="1057146124" sldId="265"/>
            <ac:picMk id="42" creationId="{8A3A99AA-DD50-19FB-A43F-C73DED6BFB7F}"/>
          </ac:picMkLst>
        </pc:picChg>
        <pc:picChg chg="add del mod">
          <ac:chgData name="Olamide Isaac Durodola" userId="41554ea3-519d-483d-8fa6-ebbb8a9abd0c" providerId="ADAL" clId="{F1B3182A-814C-45BB-A27A-DF7235274C5A}" dt="2022-11-10T07:41:53.035" v="1737" actId="21"/>
          <ac:picMkLst>
            <pc:docMk/>
            <pc:sldMk cId="1057146124" sldId="265"/>
            <ac:picMk id="44" creationId="{EFC0022F-2C00-E6BB-849A-3DBFC62CEB81}"/>
          </ac:picMkLst>
        </pc:picChg>
        <pc:picChg chg="add del mod">
          <ac:chgData name="Olamide Isaac Durodola" userId="41554ea3-519d-483d-8fa6-ebbb8a9abd0c" providerId="ADAL" clId="{F1B3182A-814C-45BB-A27A-DF7235274C5A}" dt="2022-11-10T07:45:11.729" v="1779" actId="21"/>
          <ac:picMkLst>
            <pc:docMk/>
            <pc:sldMk cId="1057146124" sldId="265"/>
            <ac:picMk id="46" creationId="{4BE3860C-C958-F9F6-511D-92981D28FBBC}"/>
          </ac:picMkLst>
        </pc:picChg>
        <pc:picChg chg="add del mod">
          <ac:chgData name="Olamide Isaac Durodola" userId="41554ea3-519d-483d-8fa6-ebbb8a9abd0c" providerId="ADAL" clId="{F1B3182A-814C-45BB-A27A-DF7235274C5A}" dt="2022-11-10T07:44:58.990" v="1777" actId="21"/>
          <ac:picMkLst>
            <pc:docMk/>
            <pc:sldMk cId="1057146124" sldId="265"/>
            <ac:picMk id="49" creationId="{3D680C9C-C379-3BF2-4213-043256A1D588}"/>
          </ac:picMkLst>
        </pc:picChg>
        <pc:picChg chg="add del mod">
          <ac:chgData name="Olamide Isaac Durodola" userId="41554ea3-519d-483d-8fa6-ebbb8a9abd0c" providerId="ADAL" clId="{F1B3182A-814C-45BB-A27A-DF7235274C5A}" dt="2022-11-10T07:42:10.808" v="1741" actId="21"/>
          <ac:picMkLst>
            <pc:docMk/>
            <pc:sldMk cId="1057146124" sldId="265"/>
            <ac:picMk id="51" creationId="{91B3DE99-3BFE-E0D6-796A-9FC25F7BA737}"/>
          </ac:picMkLst>
        </pc:picChg>
        <pc:picChg chg="add del mod">
          <ac:chgData name="Olamide Isaac Durodola" userId="41554ea3-519d-483d-8fa6-ebbb8a9abd0c" providerId="ADAL" clId="{F1B3182A-814C-45BB-A27A-DF7235274C5A}" dt="2022-11-10T07:42:10.808" v="1741" actId="21"/>
          <ac:picMkLst>
            <pc:docMk/>
            <pc:sldMk cId="1057146124" sldId="265"/>
            <ac:picMk id="53" creationId="{2C2F561A-1DCD-7140-2E18-A0D8C011EF86}"/>
          </ac:picMkLst>
        </pc:picChg>
        <pc:picChg chg="add del mod">
          <ac:chgData name="Olamide Isaac Durodola" userId="41554ea3-519d-483d-8fa6-ebbb8a9abd0c" providerId="ADAL" clId="{F1B3182A-814C-45BB-A27A-DF7235274C5A}" dt="2022-11-10T07:40:15.093" v="1716" actId="21"/>
          <ac:picMkLst>
            <pc:docMk/>
            <pc:sldMk cId="1057146124" sldId="265"/>
            <ac:picMk id="55" creationId="{526B7371-F764-B614-FC76-A028F7BCCB21}"/>
          </ac:picMkLst>
        </pc:picChg>
        <pc:picChg chg="add del mod">
          <ac:chgData name="Olamide Isaac Durodola" userId="41554ea3-519d-483d-8fa6-ebbb8a9abd0c" providerId="ADAL" clId="{F1B3182A-814C-45BB-A27A-DF7235274C5A}" dt="2022-11-10T07:40:15.093" v="1716" actId="21"/>
          <ac:picMkLst>
            <pc:docMk/>
            <pc:sldMk cId="1057146124" sldId="265"/>
            <ac:picMk id="57" creationId="{F0ADFCBD-B4B8-DC26-8EA5-3FD382B99D3F}"/>
          </ac:picMkLst>
        </pc:picChg>
        <pc:picChg chg="add del mod">
          <ac:chgData name="Olamide Isaac Durodola" userId="41554ea3-519d-483d-8fa6-ebbb8a9abd0c" providerId="ADAL" clId="{F1B3182A-814C-45BB-A27A-DF7235274C5A}" dt="2022-11-10T07:40:15.093" v="1716" actId="21"/>
          <ac:picMkLst>
            <pc:docMk/>
            <pc:sldMk cId="1057146124" sldId="265"/>
            <ac:picMk id="59" creationId="{905A4EAD-D203-483C-3E90-6D3BB67D7BD1}"/>
          </ac:picMkLst>
        </pc:picChg>
        <pc:picChg chg="del">
          <ac:chgData name="Olamide Isaac Durodola" userId="41554ea3-519d-483d-8fa6-ebbb8a9abd0c" providerId="ADAL" clId="{F1B3182A-814C-45BB-A27A-DF7235274C5A}" dt="2022-11-10T07:20:12.810" v="1598" actId="478"/>
          <ac:picMkLst>
            <pc:docMk/>
            <pc:sldMk cId="1057146124" sldId="265"/>
            <ac:picMk id="333" creationId="{FD4B28D9-9B79-4001-A067-E63416BC8F0E}"/>
          </ac:picMkLst>
        </pc:picChg>
      </pc:sldChg>
      <pc:sldChg chg="addSp delSp modSp mod ord">
        <pc:chgData name="Olamide Isaac Durodola" userId="41554ea3-519d-483d-8fa6-ebbb8a9abd0c" providerId="ADAL" clId="{F1B3182A-814C-45BB-A27A-DF7235274C5A}" dt="2022-11-10T14:17:09.858" v="2024" actId="14100"/>
        <pc:sldMkLst>
          <pc:docMk/>
          <pc:sldMk cId="3324314209" sldId="266"/>
        </pc:sldMkLst>
        <pc:spChg chg="add del mod">
          <ac:chgData name="Olamide Isaac Durodola" userId="41554ea3-519d-483d-8fa6-ebbb8a9abd0c" providerId="ADAL" clId="{F1B3182A-814C-45BB-A27A-DF7235274C5A}" dt="2022-11-10T06:23:45.064" v="1244" actId="478"/>
          <ac:spMkLst>
            <pc:docMk/>
            <pc:sldMk cId="3324314209" sldId="266"/>
            <ac:spMk id="3" creationId="{E8CD67A9-C1D2-33C4-FE8B-0B5DE12AA56A}"/>
          </ac:spMkLst>
        </pc:spChg>
        <pc:spChg chg="add del mod">
          <ac:chgData name="Olamide Isaac Durodola" userId="41554ea3-519d-483d-8fa6-ebbb8a9abd0c" providerId="ADAL" clId="{F1B3182A-814C-45BB-A27A-DF7235274C5A}" dt="2022-11-10T06:23:45.064" v="1244" actId="478"/>
          <ac:spMkLst>
            <pc:docMk/>
            <pc:sldMk cId="3324314209" sldId="266"/>
            <ac:spMk id="5" creationId="{6F82D999-5428-2221-15CF-2F5290AD6FAB}"/>
          </ac:spMkLst>
        </pc:spChg>
        <pc:spChg chg="add del mod">
          <ac:chgData name="Olamide Isaac Durodola" userId="41554ea3-519d-483d-8fa6-ebbb8a9abd0c" providerId="ADAL" clId="{F1B3182A-814C-45BB-A27A-DF7235274C5A}" dt="2022-11-10T06:23:45.064" v="1244" actId="478"/>
          <ac:spMkLst>
            <pc:docMk/>
            <pc:sldMk cId="3324314209" sldId="266"/>
            <ac:spMk id="10" creationId="{334701AC-2532-ED0E-2055-8B139B2776A1}"/>
          </ac:spMkLst>
        </pc:spChg>
        <pc:spChg chg="add del mod">
          <ac:chgData name="Olamide Isaac Durodola" userId="41554ea3-519d-483d-8fa6-ebbb8a9abd0c" providerId="ADAL" clId="{F1B3182A-814C-45BB-A27A-DF7235274C5A}" dt="2022-11-10T06:23:58.585" v="1246" actId="478"/>
          <ac:spMkLst>
            <pc:docMk/>
            <pc:sldMk cId="3324314209" sldId="266"/>
            <ac:spMk id="12" creationId="{A66EA45B-A74C-DB9D-4E56-70EA42596093}"/>
          </ac:spMkLst>
        </pc:spChg>
        <pc:spChg chg="add del mod">
          <ac:chgData name="Olamide Isaac Durodola" userId="41554ea3-519d-483d-8fa6-ebbb8a9abd0c" providerId="ADAL" clId="{F1B3182A-814C-45BB-A27A-DF7235274C5A}" dt="2022-11-10T06:24:01.885" v="1247" actId="478"/>
          <ac:spMkLst>
            <pc:docMk/>
            <pc:sldMk cId="3324314209" sldId="266"/>
            <ac:spMk id="14" creationId="{8B60186F-4BEB-75BD-52FD-6E62D4D453E8}"/>
          </ac:spMkLst>
        </pc:spChg>
        <pc:spChg chg="del">
          <ac:chgData name="Olamide Isaac Durodola" userId="41554ea3-519d-483d-8fa6-ebbb8a9abd0c" providerId="ADAL" clId="{F1B3182A-814C-45BB-A27A-DF7235274C5A}" dt="2022-11-10T06:23:40.086" v="1243" actId="478"/>
          <ac:spMkLst>
            <pc:docMk/>
            <pc:sldMk cId="3324314209" sldId="266"/>
            <ac:spMk id="15" creationId="{1A351523-BE9E-4047-8916-20F1F4A9FB16}"/>
          </ac:spMkLst>
        </pc:spChg>
        <pc:spChg chg="add mod">
          <ac:chgData name="Olamide Isaac Durodola" userId="41554ea3-519d-483d-8fa6-ebbb8a9abd0c" providerId="ADAL" clId="{F1B3182A-814C-45BB-A27A-DF7235274C5A}" dt="2022-11-10T14:17:09.858" v="2024" actId="14100"/>
          <ac:spMkLst>
            <pc:docMk/>
            <pc:sldMk cId="3324314209" sldId="266"/>
            <ac:spMk id="18" creationId="{89806E66-CF3B-15F9-8913-06DC0E303C3B}"/>
          </ac:spMkLst>
        </pc:spChg>
        <pc:spChg chg="add mod">
          <ac:chgData name="Olamide Isaac Durodola" userId="41554ea3-519d-483d-8fa6-ebbb8a9abd0c" providerId="ADAL" clId="{F1B3182A-814C-45BB-A27A-DF7235274C5A}" dt="2022-11-10T14:16:52.817" v="2020" actId="14100"/>
          <ac:spMkLst>
            <pc:docMk/>
            <pc:sldMk cId="3324314209" sldId="266"/>
            <ac:spMk id="25" creationId="{D5AECF7C-9E00-EA2D-DF77-585005523DE6}"/>
          </ac:spMkLst>
        </pc:spChg>
        <pc:spChg chg="add mod">
          <ac:chgData name="Olamide Isaac Durodola" userId="41554ea3-519d-483d-8fa6-ebbb8a9abd0c" providerId="ADAL" clId="{F1B3182A-814C-45BB-A27A-DF7235274C5A}" dt="2022-11-10T14:16:58.030" v="2021" actId="14100"/>
          <ac:spMkLst>
            <pc:docMk/>
            <pc:sldMk cId="3324314209" sldId="266"/>
            <ac:spMk id="27" creationId="{59ADA964-3AE8-E13A-7E68-0A69BF34A446}"/>
          </ac:spMkLst>
        </pc:spChg>
        <pc:spChg chg="add del">
          <ac:chgData name="Olamide Isaac Durodola" userId="41554ea3-519d-483d-8fa6-ebbb8a9abd0c" providerId="ADAL" clId="{F1B3182A-814C-45BB-A27A-DF7235274C5A}" dt="2022-11-10T07:24:41.337" v="1646" actId="22"/>
          <ac:spMkLst>
            <pc:docMk/>
            <pc:sldMk cId="3324314209" sldId="266"/>
            <ac:spMk id="29" creationId="{B0EDF905-F821-1B2B-0DFF-9F8E79EB4EC0}"/>
          </ac:spMkLst>
        </pc:spChg>
        <pc:spChg chg="add mod">
          <ac:chgData name="Olamide Isaac Durodola" userId="41554ea3-519d-483d-8fa6-ebbb8a9abd0c" providerId="ADAL" clId="{F1B3182A-814C-45BB-A27A-DF7235274C5A}" dt="2022-11-10T07:25:21.775" v="1680" actId="1076"/>
          <ac:spMkLst>
            <pc:docMk/>
            <pc:sldMk cId="3324314209" sldId="266"/>
            <ac:spMk id="30" creationId="{72F235E4-B099-0130-530B-7312A23BE88B}"/>
          </ac:spMkLst>
        </pc:spChg>
        <pc:spChg chg="del">
          <ac:chgData name="Olamide Isaac Durodola" userId="41554ea3-519d-483d-8fa6-ebbb8a9abd0c" providerId="ADAL" clId="{F1B3182A-814C-45BB-A27A-DF7235274C5A}" dt="2022-11-10T06:23:40.086" v="1243" actId="478"/>
          <ac:spMkLst>
            <pc:docMk/>
            <pc:sldMk cId="3324314209" sldId="266"/>
            <ac:spMk id="60" creationId="{999D91A5-2E97-401C-8485-4C6A03228C0C}"/>
          </ac:spMkLst>
        </pc:spChg>
        <pc:spChg chg="del">
          <ac:chgData name="Olamide Isaac Durodola" userId="41554ea3-519d-483d-8fa6-ebbb8a9abd0c" providerId="ADAL" clId="{F1B3182A-814C-45BB-A27A-DF7235274C5A}" dt="2022-11-10T06:23:58.585" v="1246" actId="478"/>
          <ac:spMkLst>
            <pc:docMk/>
            <pc:sldMk cId="3324314209" sldId="266"/>
            <ac:spMk id="61" creationId="{182CD3FA-FD64-4651-A9ED-984F79C86FEE}"/>
          </ac:spMkLst>
        </pc:spChg>
        <pc:spChg chg="del">
          <ac:chgData name="Olamide Isaac Durodola" userId="41554ea3-519d-483d-8fa6-ebbb8a9abd0c" providerId="ADAL" clId="{F1B3182A-814C-45BB-A27A-DF7235274C5A}" dt="2022-11-10T06:23:40.086" v="1243" actId="478"/>
          <ac:spMkLst>
            <pc:docMk/>
            <pc:sldMk cId="3324314209" sldId="266"/>
            <ac:spMk id="62" creationId="{A7D48779-F2E1-4699-AD47-17420A5B31B9}"/>
          </ac:spMkLst>
        </pc:spChg>
        <pc:spChg chg="del">
          <ac:chgData name="Olamide Isaac Durodola" userId="41554ea3-519d-483d-8fa6-ebbb8a9abd0c" providerId="ADAL" clId="{F1B3182A-814C-45BB-A27A-DF7235274C5A}" dt="2022-11-10T06:23:48.378" v="1245" actId="478"/>
          <ac:spMkLst>
            <pc:docMk/>
            <pc:sldMk cId="3324314209" sldId="266"/>
            <ac:spMk id="63" creationId="{0748B9A3-70BE-4930-994F-00EFCDA51C5E}"/>
          </ac:spMkLst>
        </pc:spChg>
        <pc:picChg chg="add del mod">
          <ac:chgData name="Olamide Isaac Durodola" userId="41554ea3-519d-483d-8fa6-ebbb8a9abd0c" providerId="ADAL" clId="{F1B3182A-814C-45BB-A27A-DF7235274C5A}" dt="2022-11-10T06:25:08.486" v="1264" actId="478"/>
          <ac:picMkLst>
            <pc:docMk/>
            <pc:sldMk cId="3324314209" sldId="266"/>
            <ac:picMk id="16" creationId="{CCCED0A2-D283-FEA2-5075-9F0F150A8E46}"/>
          </ac:picMkLst>
        </pc:picChg>
        <pc:picChg chg="add del mod">
          <ac:chgData name="Olamide Isaac Durodola" userId="41554ea3-519d-483d-8fa6-ebbb8a9abd0c" providerId="ADAL" clId="{F1B3182A-814C-45BB-A27A-DF7235274C5A}" dt="2022-11-10T06:51:21.308" v="1471" actId="478"/>
          <ac:picMkLst>
            <pc:docMk/>
            <pc:sldMk cId="3324314209" sldId="266"/>
            <ac:picMk id="19" creationId="{D507317D-80D7-70FC-3612-58119E727EA9}"/>
          </ac:picMkLst>
        </pc:picChg>
        <pc:picChg chg="add del">
          <ac:chgData name="Olamide Isaac Durodola" userId="41554ea3-519d-483d-8fa6-ebbb8a9abd0c" providerId="ADAL" clId="{F1B3182A-814C-45BB-A27A-DF7235274C5A}" dt="2022-11-10T06:49:48.604" v="1469" actId="478"/>
          <ac:picMkLst>
            <pc:docMk/>
            <pc:sldMk cId="3324314209" sldId="266"/>
            <ac:picMk id="21" creationId="{1553B918-EFA9-FC37-4EC3-186ACFEBF852}"/>
          </ac:picMkLst>
        </pc:picChg>
        <pc:picChg chg="add mod">
          <ac:chgData name="Olamide Isaac Durodola" userId="41554ea3-519d-483d-8fa6-ebbb8a9abd0c" providerId="ADAL" clId="{F1B3182A-814C-45BB-A27A-DF7235274C5A}" dt="2022-11-10T14:16:46.094" v="2018" actId="14100"/>
          <ac:picMkLst>
            <pc:docMk/>
            <pc:sldMk cId="3324314209" sldId="266"/>
            <ac:picMk id="23" creationId="{A88D4F83-A5FB-999B-1AB0-A3E93841B7FC}"/>
          </ac:picMkLst>
        </pc:picChg>
        <pc:picChg chg="mod">
          <ac:chgData name="Olamide Isaac Durodola" userId="41554ea3-519d-483d-8fa6-ebbb8a9abd0c" providerId="ADAL" clId="{F1B3182A-814C-45BB-A27A-DF7235274C5A}" dt="2022-11-10T07:24:38.075" v="1644" actId="1076"/>
          <ac:picMkLst>
            <pc:docMk/>
            <pc:sldMk cId="3324314209" sldId="266"/>
            <ac:picMk id="65" creationId="{B600DB70-7F2F-494E-82AC-37DB9BB59802}"/>
          </ac:picMkLst>
        </pc:picChg>
      </pc:sldChg>
      <pc:sldChg chg="addSp delSp modSp del mod ord">
        <pc:chgData name="Olamide Isaac Durodola" userId="41554ea3-519d-483d-8fa6-ebbb8a9abd0c" providerId="ADAL" clId="{F1B3182A-814C-45BB-A27A-DF7235274C5A}" dt="2022-11-10T06:29:46.452" v="1300" actId="2696"/>
        <pc:sldMkLst>
          <pc:docMk/>
          <pc:sldMk cId="2372535189" sldId="267"/>
        </pc:sldMkLst>
        <pc:spChg chg="add del mod">
          <ac:chgData name="Olamide Isaac Durodola" userId="41554ea3-519d-483d-8fa6-ebbb8a9abd0c" providerId="ADAL" clId="{F1B3182A-814C-45BB-A27A-DF7235274C5A}" dt="2022-11-10T05:48:48.344" v="1208" actId="478"/>
          <ac:spMkLst>
            <pc:docMk/>
            <pc:sldMk cId="2372535189" sldId="267"/>
            <ac:spMk id="3" creationId="{B9755E87-5B80-FBFB-5835-097A3D1ADB2C}"/>
          </ac:spMkLst>
        </pc:spChg>
        <pc:spChg chg="del">
          <ac:chgData name="Olamide Isaac Durodola" userId="41554ea3-519d-483d-8fa6-ebbb8a9abd0c" providerId="ADAL" clId="{F1B3182A-814C-45BB-A27A-DF7235274C5A}" dt="2022-11-10T06:22:19.017" v="1235" actId="478"/>
          <ac:spMkLst>
            <pc:docMk/>
            <pc:sldMk cId="2372535189" sldId="267"/>
            <ac:spMk id="5" creationId="{53BDE099-31E6-4A2D-AF0B-EAE4AB8B9737}"/>
          </ac:spMkLst>
        </pc:spChg>
        <pc:spChg chg="del">
          <ac:chgData name="Olamide Isaac Durodola" userId="41554ea3-519d-483d-8fa6-ebbb8a9abd0c" providerId="ADAL" clId="{F1B3182A-814C-45BB-A27A-DF7235274C5A}" dt="2022-11-10T06:22:19.017" v="1235" actId="478"/>
          <ac:spMkLst>
            <pc:docMk/>
            <pc:sldMk cId="2372535189" sldId="267"/>
            <ac:spMk id="6" creationId="{F4DB775F-7CF7-4E61-9E5F-87B4AB127542}"/>
          </ac:spMkLst>
        </pc:spChg>
        <pc:spChg chg="add del mod">
          <ac:chgData name="Olamide Isaac Durodola" userId="41554ea3-519d-483d-8fa6-ebbb8a9abd0c" providerId="ADAL" clId="{F1B3182A-814C-45BB-A27A-DF7235274C5A}" dt="2022-11-10T06:22:26.007" v="1236" actId="478"/>
          <ac:spMkLst>
            <pc:docMk/>
            <pc:sldMk cId="2372535189" sldId="267"/>
            <ac:spMk id="9" creationId="{3FA00B37-72A6-4784-A8B7-049AAF89F40A}"/>
          </ac:spMkLst>
        </pc:spChg>
        <pc:spChg chg="add del mod">
          <ac:chgData name="Olamide Isaac Durodola" userId="41554ea3-519d-483d-8fa6-ebbb8a9abd0c" providerId="ADAL" clId="{F1B3182A-814C-45BB-A27A-DF7235274C5A}" dt="2022-11-10T06:22:26.007" v="1236" actId="478"/>
          <ac:spMkLst>
            <pc:docMk/>
            <pc:sldMk cId="2372535189" sldId="267"/>
            <ac:spMk id="11" creationId="{FB34D941-C526-E6FD-B29D-23E0AC97009C}"/>
          </ac:spMkLst>
        </pc:spChg>
        <pc:spChg chg="del">
          <ac:chgData name="Olamide Isaac Durodola" userId="41554ea3-519d-483d-8fa6-ebbb8a9abd0c" providerId="ADAL" clId="{F1B3182A-814C-45BB-A27A-DF7235274C5A}" dt="2022-11-10T06:22:19.017" v="1235" actId="478"/>
          <ac:spMkLst>
            <pc:docMk/>
            <pc:sldMk cId="2372535189" sldId="267"/>
            <ac:spMk id="13" creationId="{D68FEEAD-9F82-4D26-A696-EF776869AA98}"/>
          </ac:spMkLst>
        </pc:spChg>
        <pc:spChg chg="add del mod">
          <ac:chgData name="Olamide Isaac Durodola" userId="41554ea3-519d-483d-8fa6-ebbb8a9abd0c" providerId="ADAL" clId="{F1B3182A-814C-45BB-A27A-DF7235274C5A}" dt="2022-11-10T06:22:26.007" v="1236" actId="478"/>
          <ac:spMkLst>
            <pc:docMk/>
            <pc:sldMk cId="2372535189" sldId="267"/>
            <ac:spMk id="14" creationId="{E49E9668-499F-7A99-B54B-B5925E825040}"/>
          </ac:spMkLst>
        </pc:spChg>
        <pc:spChg chg="add del mod">
          <ac:chgData name="Olamide Isaac Durodola" userId="41554ea3-519d-483d-8fa6-ebbb8a9abd0c" providerId="ADAL" clId="{F1B3182A-814C-45BB-A27A-DF7235274C5A}" dt="2022-11-10T06:22:26.007" v="1236" actId="478"/>
          <ac:spMkLst>
            <pc:docMk/>
            <pc:sldMk cId="2372535189" sldId="267"/>
            <ac:spMk id="16" creationId="{0463EA0F-1929-02B7-E513-8042320D4E7B}"/>
          </ac:spMkLst>
        </pc:spChg>
        <pc:spChg chg="add del mod">
          <ac:chgData name="Olamide Isaac Durodola" userId="41554ea3-519d-483d-8fa6-ebbb8a9abd0c" providerId="ADAL" clId="{F1B3182A-814C-45BB-A27A-DF7235274C5A}" dt="2022-11-10T06:22:26.007" v="1236" actId="478"/>
          <ac:spMkLst>
            <pc:docMk/>
            <pc:sldMk cId="2372535189" sldId="267"/>
            <ac:spMk id="18" creationId="{A2F545FE-C7BE-8CBC-2628-084EB3188E36}"/>
          </ac:spMkLst>
        </pc:spChg>
        <pc:spChg chg="del">
          <ac:chgData name="Olamide Isaac Durodola" userId="41554ea3-519d-483d-8fa6-ebbb8a9abd0c" providerId="ADAL" clId="{F1B3182A-814C-45BB-A27A-DF7235274C5A}" dt="2022-11-10T06:22:19.017" v="1235" actId="478"/>
          <ac:spMkLst>
            <pc:docMk/>
            <pc:sldMk cId="2372535189" sldId="267"/>
            <ac:spMk id="19" creationId="{2AF1C9F2-F99F-4977-90E2-7421C5EFCC68}"/>
          </ac:spMkLst>
        </pc:spChg>
        <pc:spChg chg="del">
          <ac:chgData name="Olamide Isaac Durodola" userId="41554ea3-519d-483d-8fa6-ebbb8a9abd0c" providerId="ADAL" clId="{F1B3182A-814C-45BB-A27A-DF7235274C5A}" dt="2022-11-10T06:22:19.017" v="1235" actId="478"/>
          <ac:spMkLst>
            <pc:docMk/>
            <pc:sldMk cId="2372535189" sldId="267"/>
            <ac:spMk id="20" creationId="{8F832CF7-7607-44FA-A6F6-3FF361BC8C54}"/>
          </ac:spMkLst>
        </pc:spChg>
        <pc:spChg chg="del">
          <ac:chgData name="Olamide Isaac Durodola" userId="41554ea3-519d-483d-8fa6-ebbb8a9abd0c" providerId="ADAL" clId="{F1B3182A-814C-45BB-A27A-DF7235274C5A}" dt="2022-11-10T06:22:19.017" v="1235" actId="478"/>
          <ac:spMkLst>
            <pc:docMk/>
            <pc:sldMk cId="2372535189" sldId="267"/>
            <ac:spMk id="21" creationId="{D4E46C20-29A2-437D-B6AF-FD40CF856903}"/>
          </ac:spMkLst>
        </pc:spChg>
        <pc:spChg chg="del">
          <ac:chgData name="Olamide Isaac Durodola" userId="41554ea3-519d-483d-8fa6-ebbb8a9abd0c" providerId="ADAL" clId="{F1B3182A-814C-45BB-A27A-DF7235274C5A}" dt="2022-11-10T06:22:19.017" v="1235" actId="478"/>
          <ac:spMkLst>
            <pc:docMk/>
            <pc:sldMk cId="2372535189" sldId="267"/>
            <ac:spMk id="22" creationId="{6C930D17-61AE-4FD7-9538-B1BFE93992E4}"/>
          </ac:spMkLst>
        </pc:spChg>
        <pc:spChg chg="del">
          <ac:chgData name="Olamide Isaac Durodola" userId="41554ea3-519d-483d-8fa6-ebbb8a9abd0c" providerId="ADAL" clId="{F1B3182A-814C-45BB-A27A-DF7235274C5A}" dt="2022-11-10T06:22:19.017" v="1235" actId="478"/>
          <ac:spMkLst>
            <pc:docMk/>
            <pc:sldMk cId="2372535189" sldId="267"/>
            <ac:spMk id="23" creationId="{DE6D523F-7738-4D52-A95F-0C60A7A17AD9}"/>
          </ac:spMkLst>
        </pc:spChg>
        <pc:spChg chg="del">
          <ac:chgData name="Olamide Isaac Durodola" userId="41554ea3-519d-483d-8fa6-ebbb8a9abd0c" providerId="ADAL" clId="{F1B3182A-814C-45BB-A27A-DF7235274C5A}" dt="2022-11-10T06:22:19.017" v="1235" actId="478"/>
          <ac:spMkLst>
            <pc:docMk/>
            <pc:sldMk cId="2372535189" sldId="267"/>
            <ac:spMk id="24" creationId="{46798448-F046-4A21-A5BD-552B9ED2C553}"/>
          </ac:spMkLst>
        </pc:spChg>
        <pc:spChg chg="del">
          <ac:chgData name="Olamide Isaac Durodola" userId="41554ea3-519d-483d-8fa6-ebbb8a9abd0c" providerId="ADAL" clId="{F1B3182A-814C-45BB-A27A-DF7235274C5A}" dt="2022-11-10T05:48:45.656" v="1207" actId="478"/>
          <ac:spMkLst>
            <pc:docMk/>
            <pc:sldMk cId="2372535189" sldId="267"/>
            <ac:spMk id="25" creationId="{4309D610-C2A4-44F5-86CF-CAB7B795D87A}"/>
          </ac:spMkLst>
        </pc:spChg>
        <pc:spChg chg="add del mod">
          <ac:chgData name="Olamide Isaac Durodola" userId="41554ea3-519d-483d-8fa6-ebbb8a9abd0c" providerId="ADAL" clId="{F1B3182A-814C-45BB-A27A-DF7235274C5A}" dt="2022-11-10T06:22:26.007" v="1236" actId="478"/>
          <ac:spMkLst>
            <pc:docMk/>
            <pc:sldMk cId="2372535189" sldId="267"/>
            <ac:spMk id="27" creationId="{933BD264-CE3D-725F-47AC-7628A32EB325}"/>
          </ac:spMkLst>
        </pc:spChg>
        <pc:spChg chg="add del mod">
          <ac:chgData name="Olamide Isaac Durodola" userId="41554ea3-519d-483d-8fa6-ebbb8a9abd0c" providerId="ADAL" clId="{F1B3182A-814C-45BB-A27A-DF7235274C5A}" dt="2022-11-10T06:26:33.215" v="1293" actId="14100"/>
          <ac:spMkLst>
            <pc:docMk/>
            <pc:sldMk cId="2372535189" sldId="267"/>
            <ac:spMk id="29" creationId="{6DB4F4C0-66F2-4AE9-ACA2-A28930730CAF}"/>
          </ac:spMkLst>
        </pc:spChg>
        <pc:spChg chg="add del mod">
          <ac:chgData name="Olamide Isaac Durodola" userId="41554ea3-519d-483d-8fa6-ebbb8a9abd0c" providerId="ADAL" clId="{F1B3182A-814C-45BB-A27A-DF7235274C5A}" dt="2022-11-10T06:22:26.007" v="1236" actId="478"/>
          <ac:spMkLst>
            <pc:docMk/>
            <pc:sldMk cId="2372535189" sldId="267"/>
            <ac:spMk id="30" creationId="{0988F80C-E6D4-7D6D-996E-D162BAD57DED}"/>
          </ac:spMkLst>
        </pc:spChg>
        <pc:spChg chg="add del mod">
          <ac:chgData name="Olamide Isaac Durodola" userId="41554ea3-519d-483d-8fa6-ebbb8a9abd0c" providerId="ADAL" clId="{F1B3182A-814C-45BB-A27A-DF7235274C5A}" dt="2022-11-10T06:22:26.007" v="1236" actId="478"/>
          <ac:spMkLst>
            <pc:docMk/>
            <pc:sldMk cId="2372535189" sldId="267"/>
            <ac:spMk id="32" creationId="{8701438D-5B44-117E-B088-2BB827463790}"/>
          </ac:spMkLst>
        </pc:spChg>
        <pc:spChg chg="add del mod">
          <ac:chgData name="Olamide Isaac Durodola" userId="41554ea3-519d-483d-8fa6-ebbb8a9abd0c" providerId="ADAL" clId="{F1B3182A-814C-45BB-A27A-DF7235274C5A}" dt="2022-11-10T06:22:26.007" v="1236" actId="478"/>
          <ac:spMkLst>
            <pc:docMk/>
            <pc:sldMk cId="2372535189" sldId="267"/>
            <ac:spMk id="34" creationId="{711033A3-7128-DE3D-0F8A-8E97D2F2111C}"/>
          </ac:spMkLst>
        </pc:spChg>
        <pc:spChg chg="add del mod">
          <ac:chgData name="Olamide Isaac Durodola" userId="41554ea3-519d-483d-8fa6-ebbb8a9abd0c" providerId="ADAL" clId="{F1B3182A-814C-45BB-A27A-DF7235274C5A}" dt="2022-11-10T06:25:53.107" v="1281" actId="21"/>
          <ac:spMkLst>
            <pc:docMk/>
            <pc:sldMk cId="2372535189" sldId="267"/>
            <ac:spMk id="36" creationId="{AA3907D4-816F-8E49-ED54-D54683B0A148}"/>
          </ac:spMkLst>
        </pc:spChg>
        <pc:spChg chg="del">
          <ac:chgData name="Olamide Isaac Durodola" userId="41554ea3-519d-483d-8fa6-ebbb8a9abd0c" providerId="ADAL" clId="{F1B3182A-814C-45BB-A27A-DF7235274C5A}" dt="2022-11-10T05:48:39.685" v="1206" actId="478"/>
          <ac:spMkLst>
            <pc:docMk/>
            <pc:sldMk cId="2372535189" sldId="267"/>
            <ac:spMk id="37" creationId="{B96072A2-2AD1-4FCC-94CB-2D6008B44D73}"/>
          </ac:spMkLst>
        </pc:spChg>
        <pc:spChg chg="add mod">
          <ac:chgData name="Olamide Isaac Durodola" userId="41554ea3-519d-483d-8fa6-ebbb8a9abd0c" providerId="ADAL" clId="{F1B3182A-814C-45BB-A27A-DF7235274C5A}" dt="2022-11-10T06:26:43.498" v="1295" actId="1076"/>
          <ac:spMkLst>
            <pc:docMk/>
            <pc:sldMk cId="2372535189" sldId="267"/>
            <ac:spMk id="38" creationId="{4413F4F2-C9F5-4CC3-DB4F-8C2F2D9736FD}"/>
          </ac:spMkLst>
        </pc:spChg>
        <pc:spChg chg="del">
          <ac:chgData name="Olamide Isaac Durodola" userId="41554ea3-519d-483d-8fa6-ebbb8a9abd0c" providerId="ADAL" clId="{F1B3182A-814C-45BB-A27A-DF7235274C5A}" dt="2022-11-10T06:22:19.017" v="1235" actId="478"/>
          <ac:spMkLst>
            <pc:docMk/>
            <pc:sldMk cId="2372535189" sldId="267"/>
            <ac:spMk id="39" creationId="{8C505B0F-BF52-4666-932C-F0D307204AC6}"/>
          </ac:spMkLst>
        </pc:spChg>
        <pc:spChg chg="del">
          <ac:chgData name="Olamide Isaac Durodola" userId="41554ea3-519d-483d-8fa6-ebbb8a9abd0c" providerId="ADAL" clId="{F1B3182A-814C-45BB-A27A-DF7235274C5A}" dt="2022-11-10T06:22:19.017" v="1235" actId="478"/>
          <ac:spMkLst>
            <pc:docMk/>
            <pc:sldMk cId="2372535189" sldId="267"/>
            <ac:spMk id="41" creationId="{C932B490-6CD8-4839-A202-51E6FAA0A9EB}"/>
          </ac:spMkLst>
        </pc:spChg>
        <pc:spChg chg="del">
          <ac:chgData name="Olamide Isaac Durodola" userId="41554ea3-519d-483d-8fa6-ebbb8a9abd0c" providerId="ADAL" clId="{F1B3182A-814C-45BB-A27A-DF7235274C5A}" dt="2022-11-10T06:22:19.017" v="1235" actId="478"/>
          <ac:spMkLst>
            <pc:docMk/>
            <pc:sldMk cId="2372535189" sldId="267"/>
            <ac:spMk id="43" creationId="{4E743C97-B414-4218-B46A-9211BA1B4B75}"/>
          </ac:spMkLst>
        </pc:spChg>
        <pc:spChg chg="del">
          <ac:chgData name="Olamide Isaac Durodola" userId="41554ea3-519d-483d-8fa6-ebbb8a9abd0c" providerId="ADAL" clId="{F1B3182A-814C-45BB-A27A-DF7235274C5A}" dt="2022-11-10T06:22:19.017" v="1235" actId="478"/>
          <ac:spMkLst>
            <pc:docMk/>
            <pc:sldMk cId="2372535189" sldId="267"/>
            <ac:spMk id="45" creationId="{FCD02CEE-2A4F-4154-BFEA-5F093E773FE7}"/>
          </ac:spMkLst>
        </pc:spChg>
        <pc:spChg chg="del">
          <ac:chgData name="Olamide Isaac Durodola" userId="41554ea3-519d-483d-8fa6-ebbb8a9abd0c" providerId="ADAL" clId="{F1B3182A-814C-45BB-A27A-DF7235274C5A}" dt="2022-11-10T06:22:19.017" v="1235" actId="478"/>
          <ac:spMkLst>
            <pc:docMk/>
            <pc:sldMk cId="2372535189" sldId="267"/>
            <ac:spMk id="47" creationId="{19F2AA8D-15B3-441D-853F-87E857C4ABDC}"/>
          </ac:spMkLst>
        </pc:spChg>
        <pc:picChg chg="add del mod">
          <ac:chgData name="Olamide Isaac Durodola" userId="41554ea3-519d-483d-8fa6-ebbb8a9abd0c" providerId="ADAL" clId="{F1B3182A-814C-45BB-A27A-DF7235274C5A}" dt="2022-11-10T06:24:08.389" v="1249" actId="21"/>
          <ac:picMkLst>
            <pc:docMk/>
            <pc:sldMk cId="2372535189" sldId="267"/>
            <ac:picMk id="7" creationId="{AD3F9C74-4344-56DB-D9C8-F1921AA363A2}"/>
          </ac:picMkLst>
        </pc:picChg>
      </pc:sldChg>
      <pc:sldChg chg="addSp delSp modSp mod">
        <pc:chgData name="Olamide Isaac Durodola" userId="41554ea3-519d-483d-8fa6-ebbb8a9abd0c" providerId="ADAL" clId="{F1B3182A-814C-45BB-A27A-DF7235274C5A}" dt="2022-11-10T07:59:39.777" v="1967" actId="20577"/>
        <pc:sldMkLst>
          <pc:docMk/>
          <pc:sldMk cId="3313535378" sldId="268"/>
        </pc:sldMkLst>
        <pc:spChg chg="add del mod">
          <ac:chgData name="Olamide Isaac Durodola" userId="41554ea3-519d-483d-8fa6-ebbb8a9abd0c" providerId="ADAL" clId="{F1B3182A-814C-45BB-A27A-DF7235274C5A}" dt="2022-11-10T07:38:04.039" v="1710" actId="478"/>
          <ac:spMkLst>
            <pc:docMk/>
            <pc:sldMk cId="3313535378" sldId="268"/>
            <ac:spMk id="3" creationId="{ADC0BFE1-8A57-A2C8-2C83-865FBE167F51}"/>
          </ac:spMkLst>
        </pc:spChg>
        <pc:spChg chg="del">
          <ac:chgData name="Olamide Isaac Durodola" userId="41554ea3-519d-483d-8fa6-ebbb8a9abd0c" providerId="ADAL" clId="{F1B3182A-814C-45BB-A27A-DF7235274C5A}" dt="2022-11-10T07:37:58.696" v="1709" actId="478"/>
          <ac:spMkLst>
            <pc:docMk/>
            <pc:sldMk cId="3313535378" sldId="268"/>
            <ac:spMk id="5" creationId="{239AC5B5-DBFF-474A-8D9B-1133B9C0066D}"/>
          </ac:spMkLst>
        </pc:spChg>
        <pc:spChg chg="del">
          <ac:chgData name="Olamide Isaac Durodola" userId="41554ea3-519d-483d-8fa6-ebbb8a9abd0c" providerId="ADAL" clId="{F1B3182A-814C-45BB-A27A-DF7235274C5A}" dt="2022-11-10T07:37:58.696" v="1709" actId="478"/>
          <ac:spMkLst>
            <pc:docMk/>
            <pc:sldMk cId="3313535378" sldId="268"/>
            <ac:spMk id="6" creationId="{5150278A-C855-49FF-BCD2-7E6BD3F90529}"/>
          </ac:spMkLst>
        </pc:spChg>
        <pc:spChg chg="add del mod">
          <ac:chgData name="Olamide Isaac Durodola" userId="41554ea3-519d-483d-8fa6-ebbb8a9abd0c" providerId="ADAL" clId="{F1B3182A-814C-45BB-A27A-DF7235274C5A}" dt="2022-11-10T07:38:04.039" v="1710" actId="478"/>
          <ac:spMkLst>
            <pc:docMk/>
            <pc:sldMk cId="3313535378" sldId="268"/>
            <ac:spMk id="7" creationId="{80C0C96F-CAF2-2190-E168-9050C952EC84}"/>
          </ac:spMkLst>
        </pc:spChg>
        <pc:spChg chg="add del mod">
          <ac:chgData name="Olamide Isaac Durodola" userId="41554ea3-519d-483d-8fa6-ebbb8a9abd0c" providerId="ADAL" clId="{F1B3182A-814C-45BB-A27A-DF7235274C5A}" dt="2022-11-10T07:38:04.039" v="1710" actId="478"/>
          <ac:spMkLst>
            <pc:docMk/>
            <pc:sldMk cId="3313535378" sldId="268"/>
            <ac:spMk id="9" creationId="{15A67AB8-97B9-EAF5-7F73-625BD0ED393A}"/>
          </ac:spMkLst>
        </pc:spChg>
        <pc:spChg chg="add del mod">
          <ac:chgData name="Olamide Isaac Durodola" userId="41554ea3-519d-483d-8fa6-ebbb8a9abd0c" providerId="ADAL" clId="{F1B3182A-814C-45BB-A27A-DF7235274C5A}" dt="2022-11-10T07:38:04.039" v="1710" actId="478"/>
          <ac:spMkLst>
            <pc:docMk/>
            <pc:sldMk cId="3313535378" sldId="268"/>
            <ac:spMk id="11" creationId="{1B5C9E91-4B49-7332-7B60-FC796216418B}"/>
          </ac:spMkLst>
        </pc:spChg>
        <pc:spChg chg="add del mod">
          <ac:chgData name="Olamide Isaac Durodola" userId="41554ea3-519d-483d-8fa6-ebbb8a9abd0c" providerId="ADAL" clId="{F1B3182A-814C-45BB-A27A-DF7235274C5A}" dt="2022-11-10T07:38:04.039" v="1710" actId="478"/>
          <ac:spMkLst>
            <pc:docMk/>
            <pc:sldMk cId="3313535378" sldId="268"/>
            <ac:spMk id="13" creationId="{C6EA9AE0-46F1-51C6-DAEE-F8CD8E2C36A9}"/>
          </ac:spMkLst>
        </pc:spChg>
        <pc:spChg chg="add del mod">
          <ac:chgData name="Olamide Isaac Durodola" userId="41554ea3-519d-483d-8fa6-ebbb8a9abd0c" providerId="ADAL" clId="{F1B3182A-814C-45BB-A27A-DF7235274C5A}" dt="2022-11-10T07:38:04.039" v="1710" actId="478"/>
          <ac:spMkLst>
            <pc:docMk/>
            <pc:sldMk cId="3313535378" sldId="268"/>
            <ac:spMk id="15" creationId="{CA940198-A13D-9CA0-4032-B5313701399F}"/>
          </ac:spMkLst>
        </pc:spChg>
        <pc:spChg chg="add del mod">
          <ac:chgData name="Olamide Isaac Durodola" userId="41554ea3-519d-483d-8fa6-ebbb8a9abd0c" providerId="ADAL" clId="{F1B3182A-814C-45BB-A27A-DF7235274C5A}" dt="2022-11-10T07:38:04.039" v="1710" actId="478"/>
          <ac:spMkLst>
            <pc:docMk/>
            <pc:sldMk cId="3313535378" sldId="268"/>
            <ac:spMk id="17" creationId="{5D85E9C3-6F3D-2FAA-7E8B-BF60A83E578C}"/>
          </ac:spMkLst>
        </pc:spChg>
        <pc:spChg chg="add del mod">
          <ac:chgData name="Olamide Isaac Durodola" userId="41554ea3-519d-483d-8fa6-ebbb8a9abd0c" providerId="ADAL" clId="{F1B3182A-814C-45BB-A27A-DF7235274C5A}" dt="2022-11-10T07:38:04.039" v="1710" actId="478"/>
          <ac:spMkLst>
            <pc:docMk/>
            <pc:sldMk cId="3313535378" sldId="268"/>
            <ac:spMk id="19" creationId="{429F6535-A75C-380A-01D5-2D70ABA0DAD3}"/>
          </ac:spMkLst>
        </pc:spChg>
        <pc:spChg chg="del">
          <ac:chgData name="Olamide Isaac Durodola" userId="41554ea3-519d-483d-8fa6-ebbb8a9abd0c" providerId="ADAL" clId="{F1B3182A-814C-45BB-A27A-DF7235274C5A}" dt="2022-11-10T07:37:58.696" v="1709" actId="478"/>
          <ac:spMkLst>
            <pc:docMk/>
            <pc:sldMk cId="3313535378" sldId="268"/>
            <ac:spMk id="23" creationId="{2052F5BA-C743-4F56-BF96-3A70DB7B29D8}"/>
          </ac:spMkLst>
        </pc:spChg>
        <pc:spChg chg="del">
          <ac:chgData name="Olamide Isaac Durodola" userId="41554ea3-519d-483d-8fa6-ebbb8a9abd0c" providerId="ADAL" clId="{F1B3182A-814C-45BB-A27A-DF7235274C5A}" dt="2022-11-10T07:37:58.696" v="1709" actId="478"/>
          <ac:spMkLst>
            <pc:docMk/>
            <pc:sldMk cId="3313535378" sldId="268"/>
            <ac:spMk id="24" creationId="{0BA3A285-1B6B-47C7-A879-444362C4EFED}"/>
          </ac:spMkLst>
        </pc:spChg>
        <pc:spChg chg="del">
          <ac:chgData name="Olamide Isaac Durodola" userId="41554ea3-519d-483d-8fa6-ebbb8a9abd0c" providerId="ADAL" clId="{F1B3182A-814C-45BB-A27A-DF7235274C5A}" dt="2022-11-10T07:37:58.696" v="1709" actId="478"/>
          <ac:spMkLst>
            <pc:docMk/>
            <pc:sldMk cId="3313535378" sldId="268"/>
            <ac:spMk id="25" creationId="{44B3A6EF-74CD-4CC3-BB15-24EAF0291D3A}"/>
          </ac:spMkLst>
        </pc:spChg>
        <pc:spChg chg="add del mod">
          <ac:chgData name="Olamide Isaac Durodola" userId="41554ea3-519d-483d-8fa6-ebbb8a9abd0c" providerId="ADAL" clId="{F1B3182A-814C-45BB-A27A-DF7235274C5A}" dt="2022-11-10T07:51:46.257" v="1865"/>
          <ac:spMkLst>
            <pc:docMk/>
            <pc:sldMk cId="3313535378" sldId="268"/>
            <ac:spMk id="32" creationId="{5668BEBF-A1E7-BB84-8FB8-2FD3804D908C}"/>
          </ac:spMkLst>
        </pc:spChg>
        <pc:spChg chg="del">
          <ac:chgData name="Olamide Isaac Durodola" userId="41554ea3-519d-483d-8fa6-ebbb8a9abd0c" providerId="ADAL" clId="{F1B3182A-814C-45BB-A27A-DF7235274C5A}" dt="2022-11-10T07:37:58.696" v="1709" actId="478"/>
          <ac:spMkLst>
            <pc:docMk/>
            <pc:sldMk cId="3313535378" sldId="268"/>
            <ac:spMk id="33" creationId="{6408E2D6-75F9-4B6D-83C6-E5C1D0785788}"/>
          </ac:spMkLst>
        </pc:spChg>
        <pc:spChg chg="del">
          <ac:chgData name="Olamide Isaac Durodola" userId="41554ea3-519d-483d-8fa6-ebbb8a9abd0c" providerId="ADAL" clId="{F1B3182A-814C-45BB-A27A-DF7235274C5A}" dt="2022-11-10T07:37:58.696" v="1709" actId="478"/>
          <ac:spMkLst>
            <pc:docMk/>
            <pc:sldMk cId="3313535378" sldId="268"/>
            <ac:spMk id="34" creationId="{53AB9469-72E1-430D-8BF6-AEEEBDE86C7B}"/>
          </ac:spMkLst>
        </pc:spChg>
        <pc:spChg chg="del">
          <ac:chgData name="Olamide Isaac Durodola" userId="41554ea3-519d-483d-8fa6-ebbb8a9abd0c" providerId="ADAL" clId="{F1B3182A-814C-45BB-A27A-DF7235274C5A}" dt="2022-11-10T07:37:58.696" v="1709" actId="478"/>
          <ac:spMkLst>
            <pc:docMk/>
            <pc:sldMk cId="3313535378" sldId="268"/>
            <ac:spMk id="35" creationId="{83F37B6A-147E-428A-8A0A-66906B67C611}"/>
          </ac:spMkLst>
        </pc:spChg>
        <pc:spChg chg="add mod">
          <ac:chgData name="Olamide Isaac Durodola" userId="41554ea3-519d-483d-8fa6-ebbb8a9abd0c" providerId="ADAL" clId="{F1B3182A-814C-45BB-A27A-DF7235274C5A}" dt="2022-11-10T07:59:39.777" v="1967" actId="20577"/>
          <ac:spMkLst>
            <pc:docMk/>
            <pc:sldMk cId="3313535378" sldId="268"/>
            <ac:spMk id="39" creationId="{2295D45A-D870-B821-0B7D-5166E11567BE}"/>
          </ac:spMkLst>
        </pc:spChg>
        <pc:picChg chg="add mod">
          <ac:chgData name="Olamide Isaac Durodola" userId="41554ea3-519d-483d-8fa6-ebbb8a9abd0c" providerId="ADAL" clId="{F1B3182A-814C-45BB-A27A-DF7235274C5A}" dt="2022-11-10T07:50:56.823" v="1863" actId="14100"/>
          <ac:picMkLst>
            <pc:docMk/>
            <pc:sldMk cId="3313535378" sldId="268"/>
            <ac:picMk id="20" creationId="{4C8362EE-C413-E768-1BE7-C4B0B441BC53}"/>
          </ac:picMkLst>
        </pc:picChg>
        <pc:picChg chg="add mod">
          <ac:chgData name="Olamide Isaac Durodola" userId="41554ea3-519d-483d-8fa6-ebbb8a9abd0c" providerId="ADAL" clId="{F1B3182A-814C-45BB-A27A-DF7235274C5A}" dt="2022-11-10T07:49:33.255" v="1846" actId="1076"/>
          <ac:picMkLst>
            <pc:docMk/>
            <pc:sldMk cId="3313535378" sldId="268"/>
            <ac:picMk id="21" creationId="{630A9E1A-EEF6-E3F3-3521-7B51B6CA5471}"/>
          </ac:picMkLst>
        </pc:picChg>
        <pc:picChg chg="add mod">
          <ac:chgData name="Olamide Isaac Durodola" userId="41554ea3-519d-483d-8fa6-ebbb8a9abd0c" providerId="ADAL" clId="{F1B3182A-814C-45BB-A27A-DF7235274C5A}" dt="2022-11-10T07:50:02.499" v="1853" actId="14100"/>
          <ac:picMkLst>
            <pc:docMk/>
            <pc:sldMk cId="3313535378" sldId="268"/>
            <ac:picMk id="22" creationId="{44F9D2FD-6B60-AE2A-3E25-3539E572C856}"/>
          </ac:picMkLst>
        </pc:picChg>
        <pc:picChg chg="add mod">
          <ac:chgData name="Olamide Isaac Durodola" userId="41554ea3-519d-483d-8fa6-ebbb8a9abd0c" providerId="ADAL" clId="{F1B3182A-814C-45BB-A27A-DF7235274C5A}" dt="2022-11-10T07:50:45.217" v="1861" actId="14100"/>
          <ac:picMkLst>
            <pc:docMk/>
            <pc:sldMk cId="3313535378" sldId="268"/>
            <ac:picMk id="26" creationId="{E48CF8B7-F4E2-82EA-F9C0-9E0D95E00568}"/>
          </ac:picMkLst>
        </pc:picChg>
        <pc:picChg chg="add del mod">
          <ac:chgData name="Olamide Isaac Durodola" userId="41554ea3-519d-483d-8fa6-ebbb8a9abd0c" providerId="ADAL" clId="{F1B3182A-814C-45BB-A27A-DF7235274C5A}" dt="2022-11-10T07:48:42.900" v="1834" actId="478"/>
          <ac:picMkLst>
            <pc:docMk/>
            <pc:sldMk cId="3313535378" sldId="268"/>
            <ac:picMk id="27" creationId="{827D8E19-7B27-A131-D511-1CCEA0620351}"/>
          </ac:picMkLst>
        </pc:picChg>
        <pc:picChg chg="add del mod">
          <ac:chgData name="Olamide Isaac Durodola" userId="41554ea3-519d-483d-8fa6-ebbb8a9abd0c" providerId="ADAL" clId="{F1B3182A-814C-45BB-A27A-DF7235274C5A}" dt="2022-11-10T07:48:49.666" v="1836" actId="478"/>
          <ac:picMkLst>
            <pc:docMk/>
            <pc:sldMk cId="3313535378" sldId="268"/>
            <ac:picMk id="28" creationId="{80D95450-0BCA-C162-77EA-E830F5A2C029}"/>
          </ac:picMkLst>
        </pc:picChg>
        <pc:picChg chg="add del mod">
          <ac:chgData name="Olamide Isaac Durodola" userId="41554ea3-519d-483d-8fa6-ebbb8a9abd0c" providerId="ADAL" clId="{F1B3182A-814C-45BB-A27A-DF7235274C5A}" dt="2022-11-10T07:50:12.567" v="1856" actId="478"/>
          <ac:picMkLst>
            <pc:docMk/>
            <pc:sldMk cId="3313535378" sldId="268"/>
            <ac:picMk id="29" creationId="{FF5976CF-607E-49A5-B14B-88EB763219BB}"/>
          </ac:picMkLst>
        </pc:picChg>
        <pc:picChg chg="add del mod">
          <ac:chgData name="Olamide Isaac Durodola" userId="41554ea3-519d-483d-8fa6-ebbb8a9abd0c" providerId="ADAL" clId="{F1B3182A-814C-45BB-A27A-DF7235274C5A}" dt="2022-11-10T07:49:03.480" v="1841" actId="478"/>
          <ac:picMkLst>
            <pc:docMk/>
            <pc:sldMk cId="3313535378" sldId="268"/>
            <ac:picMk id="30" creationId="{12275AF4-5878-D35A-C210-9DC52CF66F9B}"/>
          </ac:picMkLst>
        </pc:picChg>
        <pc:picChg chg="add mod">
          <ac:chgData name="Olamide Isaac Durodola" userId="41554ea3-519d-483d-8fa6-ebbb8a9abd0c" providerId="ADAL" clId="{F1B3182A-814C-45BB-A27A-DF7235274C5A}" dt="2022-11-10T07:50:30.570" v="1859" actId="14100"/>
          <ac:picMkLst>
            <pc:docMk/>
            <pc:sldMk cId="3313535378" sldId="268"/>
            <ac:picMk id="31" creationId="{9AC4F5AD-1989-A770-D7F2-0AFCFBF8F2F7}"/>
          </ac:picMkLst>
        </pc:picChg>
      </pc:sldChg>
      <pc:sldChg chg="addSp delSp modSp del mod ord">
        <pc:chgData name="Olamide Isaac Durodola" userId="41554ea3-519d-483d-8fa6-ebbb8a9abd0c" providerId="ADAL" clId="{F1B3182A-814C-45BB-A27A-DF7235274C5A}" dt="2022-11-10T07:36:54.817" v="1708" actId="2696"/>
        <pc:sldMkLst>
          <pc:docMk/>
          <pc:sldMk cId="1433309288" sldId="269"/>
        </pc:sldMkLst>
        <pc:spChg chg="mod">
          <ac:chgData name="Olamide Isaac Durodola" userId="41554ea3-519d-483d-8fa6-ebbb8a9abd0c" providerId="ADAL" clId="{F1B3182A-814C-45BB-A27A-DF7235274C5A}" dt="2022-11-10T07:24:52.191" v="1647" actId="14100"/>
          <ac:spMkLst>
            <pc:docMk/>
            <pc:sldMk cId="1433309288" sldId="269"/>
            <ac:spMk id="27" creationId="{93CCE65F-EAE5-4C64-842B-27E3783C1D1A}"/>
          </ac:spMkLst>
        </pc:spChg>
        <pc:picChg chg="add del mod">
          <ac:chgData name="Olamide Isaac Durodola" userId="41554ea3-519d-483d-8fa6-ebbb8a9abd0c" providerId="ADAL" clId="{F1B3182A-814C-45BB-A27A-DF7235274C5A}" dt="2022-11-10T06:48:03.031" v="1465" actId="21"/>
          <ac:picMkLst>
            <pc:docMk/>
            <pc:sldMk cId="1433309288" sldId="269"/>
            <ac:picMk id="3" creationId="{C0EA1E1C-D98B-3DF8-E5F8-D11F80E44982}"/>
          </ac:picMkLst>
        </pc:picChg>
      </pc:sldChg>
      <pc:sldChg chg="addSp delSp modSp mod ord">
        <pc:chgData name="Olamide Isaac Durodola" userId="41554ea3-519d-483d-8fa6-ebbb8a9abd0c" providerId="ADAL" clId="{F1B3182A-814C-45BB-A27A-DF7235274C5A}" dt="2022-11-10T07:56:31.678" v="1956" actId="404"/>
        <pc:sldMkLst>
          <pc:docMk/>
          <pc:sldMk cId="2292769164" sldId="270"/>
        </pc:sldMkLst>
        <pc:spChg chg="add del mod">
          <ac:chgData name="Olamide Isaac Durodola" userId="41554ea3-519d-483d-8fa6-ebbb8a9abd0c" providerId="ADAL" clId="{F1B3182A-814C-45BB-A27A-DF7235274C5A}" dt="2022-11-10T07:41:11.512" v="1726" actId="478"/>
          <ac:spMkLst>
            <pc:docMk/>
            <pc:sldMk cId="2292769164" sldId="270"/>
            <ac:spMk id="3" creationId="{E15A89F6-8323-23B2-00F6-11AB039EDAA7}"/>
          </ac:spMkLst>
        </pc:spChg>
        <pc:spChg chg="add del mod">
          <ac:chgData name="Olamide Isaac Durodola" userId="41554ea3-519d-483d-8fa6-ebbb8a9abd0c" providerId="ADAL" clId="{F1B3182A-814C-45BB-A27A-DF7235274C5A}" dt="2022-11-10T07:41:11.512" v="1726" actId="478"/>
          <ac:spMkLst>
            <pc:docMk/>
            <pc:sldMk cId="2292769164" sldId="270"/>
            <ac:spMk id="5" creationId="{18A1E05C-3C7B-E080-0C7B-555B52E6A642}"/>
          </ac:spMkLst>
        </pc:spChg>
        <pc:spChg chg="add del mod">
          <ac:chgData name="Olamide Isaac Durodola" userId="41554ea3-519d-483d-8fa6-ebbb8a9abd0c" providerId="ADAL" clId="{F1B3182A-814C-45BB-A27A-DF7235274C5A}" dt="2022-11-10T07:41:11.512" v="1726" actId="478"/>
          <ac:spMkLst>
            <pc:docMk/>
            <pc:sldMk cId="2292769164" sldId="270"/>
            <ac:spMk id="7" creationId="{5A07A2F4-42C6-EFA5-E380-04981F438F0B}"/>
          </ac:spMkLst>
        </pc:spChg>
        <pc:spChg chg="add del mod">
          <ac:chgData name="Olamide Isaac Durodola" userId="41554ea3-519d-483d-8fa6-ebbb8a9abd0c" providerId="ADAL" clId="{F1B3182A-814C-45BB-A27A-DF7235274C5A}" dt="2022-11-10T07:41:11.512" v="1726" actId="478"/>
          <ac:spMkLst>
            <pc:docMk/>
            <pc:sldMk cId="2292769164" sldId="270"/>
            <ac:spMk id="9" creationId="{1B9E6BDE-9BF4-2268-1937-B99DAD6F556F}"/>
          </ac:spMkLst>
        </pc:spChg>
        <pc:spChg chg="add del mod">
          <ac:chgData name="Olamide Isaac Durodola" userId="41554ea3-519d-483d-8fa6-ebbb8a9abd0c" providerId="ADAL" clId="{F1B3182A-814C-45BB-A27A-DF7235274C5A}" dt="2022-11-10T07:41:11.512" v="1726" actId="478"/>
          <ac:spMkLst>
            <pc:docMk/>
            <pc:sldMk cId="2292769164" sldId="270"/>
            <ac:spMk id="11" creationId="{BBA8DD8C-97CA-FCDD-8949-04074CB20D1D}"/>
          </ac:spMkLst>
        </pc:spChg>
        <pc:spChg chg="add del mod">
          <ac:chgData name="Olamide Isaac Durodola" userId="41554ea3-519d-483d-8fa6-ebbb8a9abd0c" providerId="ADAL" clId="{F1B3182A-814C-45BB-A27A-DF7235274C5A}" dt="2022-11-10T07:41:11.512" v="1726" actId="478"/>
          <ac:spMkLst>
            <pc:docMk/>
            <pc:sldMk cId="2292769164" sldId="270"/>
            <ac:spMk id="13" creationId="{A268F056-34F7-4950-47E3-9DB9DC1C761D}"/>
          </ac:spMkLst>
        </pc:spChg>
        <pc:spChg chg="add del mod">
          <ac:chgData name="Olamide Isaac Durodola" userId="41554ea3-519d-483d-8fa6-ebbb8a9abd0c" providerId="ADAL" clId="{F1B3182A-814C-45BB-A27A-DF7235274C5A}" dt="2022-11-10T07:41:11.512" v="1726" actId="478"/>
          <ac:spMkLst>
            <pc:docMk/>
            <pc:sldMk cId="2292769164" sldId="270"/>
            <ac:spMk id="15" creationId="{5550AAEA-6D6C-968B-BDEF-832FD87B2B56}"/>
          </ac:spMkLst>
        </pc:spChg>
        <pc:spChg chg="add del mod">
          <ac:chgData name="Olamide Isaac Durodola" userId="41554ea3-519d-483d-8fa6-ebbb8a9abd0c" providerId="ADAL" clId="{F1B3182A-814C-45BB-A27A-DF7235274C5A}" dt="2022-11-10T07:41:11.512" v="1726" actId="478"/>
          <ac:spMkLst>
            <pc:docMk/>
            <pc:sldMk cId="2292769164" sldId="270"/>
            <ac:spMk id="17" creationId="{2BFE8511-AB3E-D819-F0CF-29F61EAC29B3}"/>
          </ac:spMkLst>
        </pc:spChg>
        <pc:spChg chg="add del mod">
          <ac:chgData name="Olamide Isaac Durodola" userId="41554ea3-519d-483d-8fa6-ebbb8a9abd0c" providerId="ADAL" clId="{F1B3182A-814C-45BB-A27A-DF7235274C5A}" dt="2022-11-10T07:41:11.512" v="1726" actId="478"/>
          <ac:spMkLst>
            <pc:docMk/>
            <pc:sldMk cId="2292769164" sldId="270"/>
            <ac:spMk id="19" creationId="{E4F3D138-7926-B63B-47AF-9261655B9D00}"/>
          </ac:spMkLst>
        </pc:spChg>
        <pc:spChg chg="add del mod">
          <ac:chgData name="Olamide Isaac Durodola" userId="41554ea3-519d-483d-8fa6-ebbb8a9abd0c" providerId="ADAL" clId="{F1B3182A-814C-45BB-A27A-DF7235274C5A}" dt="2022-11-10T07:41:11.512" v="1726" actId="478"/>
          <ac:spMkLst>
            <pc:docMk/>
            <pc:sldMk cId="2292769164" sldId="270"/>
            <ac:spMk id="21" creationId="{9B7C1A88-7655-E936-A6A9-4056EA21E441}"/>
          </ac:spMkLst>
        </pc:spChg>
        <pc:spChg chg="add del mod">
          <ac:chgData name="Olamide Isaac Durodola" userId="41554ea3-519d-483d-8fa6-ebbb8a9abd0c" providerId="ADAL" clId="{F1B3182A-814C-45BB-A27A-DF7235274C5A}" dt="2022-11-10T07:41:11.512" v="1726" actId="478"/>
          <ac:spMkLst>
            <pc:docMk/>
            <pc:sldMk cId="2292769164" sldId="270"/>
            <ac:spMk id="23" creationId="{FFA53F4A-6539-67BB-DC7A-5691A3DF6EB0}"/>
          </ac:spMkLst>
        </pc:spChg>
        <pc:spChg chg="add del mod">
          <ac:chgData name="Olamide Isaac Durodola" userId="41554ea3-519d-483d-8fa6-ebbb8a9abd0c" providerId="ADAL" clId="{F1B3182A-814C-45BB-A27A-DF7235274C5A}" dt="2022-11-10T07:41:11.512" v="1726" actId="478"/>
          <ac:spMkLst>
            <pc:docMk/>
            <pc:sldMk cId="2292769164" sldId="270"/>
            <ac:spMk id="25" creationId="{A6A44460-DE00-2457-3739-56D7AFAADB86}"/>
          </ac:spMkLst>
        </pc:spChg>
        <pc:spChg chg="add del mod">
          <ac:chgData name="Olamide Isaac Durodola" userId="41554ea3-519d-483d-8fa6-ebbb8a9abd0c" providerId="ADAL" clId="{F1B3182A-814C-45BB-A27A-DF7235274C5A}" dt="2022-11-10T07:41:11.512" v="1726" actId="478"/>
          <ac:spMkLst>
            <pc:docMk/>
            <pc:sldMk cId="2292769164" sldId="270"/>
            <ac:spMk id="27" creationId="{9E9919F4-7CF4-11B3-A3F2-EC376D92020A}"/>
          </ac:spMkLst>
        </pc:spChg>
        <pc:spChg chg="add del mod">
          <ac:chgData name="Olamide Isaac Durodola" userId="41554ea3-519d-483d-8fa6-ebbb8a9abd0c" providerId="ADAL" clId="{F1B3182A-814C-45BB-A27A-DF7235274C5A}" dt="2022-11-10T07:41:11.512" v="1726" actId="478"/>
          <ac:spMkLst>
            <pc:docMk/>
            <pc:sldMk cId="2292769164" sldId="270"/>
            <ac:spMk id="29" creationId="{C802C8AB-4702-3080-0ED7-ABAA0589AE22}"/>
          </ac:spMkLst>
        </pc:spChg>
        <pc:spChg chg="add del mod">
          <ac:chgData name="Olamide Isaac Durodola" userId="41554ea3-519d-483d-8fa6-ebbb8a9abd0c" providerId="ADAL" clId="{F1B3182A-814C-45BB-A27A-DF7235274C5A}" dt="2022-11-10T07:41:11.512" v="1726" actId="478"/>
          <ac:spMkLst>
            <pc:docMk/>
            <pc:sldMk cId="2292769164" sldId="270"/>
            <ac:spMk id="31" creationId="{8C7301D4-C555-683E-E116-64B772384EAE}"/>
          </ac:spMkLst>
        </pc:spChg>
        <pc:spChg chg="add del mod">
          <ac:chgData name="Olamide Isaac Durodola" userId="41554ea3-519d-483d-8fa6-ebbb8a9abd0c" providerId="ADAL" clId="{F1B3182A-814C-45BB-A27A-DF7235274C5A}" dt="2022-11-10T07:41:11.512" v="1726" actId="478"/>
          <ac:spMkLst>
            <pc:docMk/>
            <pc:sldMk cId="2292769164" sldId="270"/>
            <ac:spMk id="33" creationId="{E2D20DDB-6059-9684-09F1-EB0488436DDB}"/>
          </ac:spMkLst>
        </pc:spChg>
        <pc:spChg chg="del">
          <ac:chgData name="Olamide Isaac Durodola" userId="41554ea3-519d-483d-8fa6-ebbb8a9abd0c" providerId="ADAL" clId="{F1B3182A-814C-45BB-A27A-DF7235274C5A}" dt="2022-11-10T07:41:07.868" v="1725" actId="478"/>
          <ac:spMkLst>
            <pc:docMk/>
            <pc:sldMk cId="2292769164" sldId="270"/>
            <ac:spMk id="35" creationId="{04F31490-B2B7-4426-8E85-2B946D473289}"/>
          </ac:spMkLst>
        </pc:spChg>
        <pc:spChg chg="add del mod">
          <ac:chgData name="Olamide Isaac Durodola" userId="41554ea3-519d-483d-8fa6-ebbb8a9abd0c" providerId="ADAL" clId="{F1B3182A-814C-45BB-A27A-DF7235274C5A}" dt="2022-11-10T07:41:11.512" v="1726" actId="478"/>
          <ac:spMkLst>
            <pc:docMk/>
            <pc:sldMk cId="2292769164" sldId="270"/>
            <ac:spMk id="36" creationId="{B9B44254-A071-7C7F-D9D0-DC055623DFE4}"/>
          </ac:spMkLst>
        </pc:spChg>
        <pc:spChg chg="del">
          <ac:chgData name="Olamide Isaac Durodola" userId="41554ea3-519d-483d-8fa6-ebbb8a9abd0c" providerId="ADAL" clId="{F1B3182A-814C-45BB-A27A-DF7235274C5A}" dt="2022-11-10T07:41:07.868" v="1725" actId="478"/>
          <ac:spMkLst>
            <pc:docMk/>
            <pc:sldMk cId="2292769164" sldId="270"/>
            <ac:spMk id="39" creationId="{EB41788B-5A4D-4A23-BB14-7455046EF96C}"/>
          </ac:spMkLst>
        </pc:spChg>
        <pc:spChg chg="del">
          <ac:chgData name="Olamide Isaac Durodola" userId="41554ea3-519d-483d-8fa6-ebbb8a9abd0c" providerId="ADAL" clId="{F1B3182A-814C-45BB-A27A-DF7235274C5A}" dt="2022-11-10T07:41:07.868" v="1725" actId="478"/>
          <ac:spMkLst>
            <pc:docMk/>
            <pc:sldMk cId="2292769164" sldId="270"/>
            <ac:spMk id="40" creationId="{694BF050-9C6D-4081-95CF-F6BC29EABCC4}"/>
          </ac:spMkLst>
        </pc:spChg>
        <pc:spChg chg="del">
          <ac:chgData name="Olamide Isaac Durodola" userId="41554ea3-519d-483d-8fa6-ebbb8a9abd0c" providerId="ADAL" clId="{F1B3182A-814C-45BB-A27A-DF7235274C5A}" dt="2022-11-10T07:41:07.868" v="1725" actId="478"/>
          <ac:spMkLst>
            <pc:docMk/>
            <pc:sldMk cId="2292769164" sldId="270"/>
            <ac:spMk id="41" creationId="{3C776D64-FE99-43B5-BA03-94B7B0EDC50A}"/>
          </ac:spMkLst>
        </pc:spChg>
        <pc:spChg chg="del">
          <ac:chgData name="Olamide Isaac Durodola" userId="41554ea3-519d-483d-8fa6-ebbb8a9abd0c" providerId="ADAL" clId="{F1B3182A-814C-45BB-A27A-DF7235274C5A}" dt="2022-11-10T07:41:07.868" v="1725" actId="478"/>
          <ac:spMkLst>
            <pc:docMk/>
            <pc:sldMk cId="2292769164" sldId="270"/>
            <ac:spMk id="42" creationId="{D52F622E-B59E-4A96-8D3E-3B13A871F5B2}"/>
          </ac:spMkLst>
        </pc:spChg>
        <pc:spChg chg="del">
          <ac:chgData name="Olamide Isaac Durodola" userId="41554ea3-519d-483d-8fa6-ebbb8a9abd0c" providerId="ADAL" clId="{F1B3182A-814C-45BB-A27A-DF7235274C5A}" dt="2022-11-10T07:41:07.868" v="1725" actId="478"/>
          <ac:spMkLst>
            <pc:docMk/>
            <pc:sldMk cId="2292769164" sldId="270"/>
            <ac:spMk id="43" creationId="{7D2FEB08-6B21-4BF7-97FE-A5781DCE93AB}"/>
          </ac:spMkLst>
        </pc:spChg>
        <pc:spChg chg="del">
          <ac:chgData name="Olamide Isaac Durodola" userId="41554ea3-519d-483d-8fa6-ebbb8a9abd0c" providerId="ADAL" clId="{F1B3182A-814C-45BB-A27A-DF7235274C5A}" dt="2022-11-10T07:41:07.868" v="1725" actId="478"/>
          <ac:spMkLst>
            <pc:docMk/>
            <pc:sldMk cId="2292769164" sldId="270"/>
            <ac:spMk id="44" creationId="{1F2F0017-CCFD-4F8D-83B7-E01482D56018}"/>
          </ac:spMkLst>
        </pc:spChg>
        <pc:spChg chg="del">
          <ac:chgData name="Olamide Isaac Durodola" userId="41554ea3-519d-483d-8fa6-ebbb8a9abd0c" providerId="ADAL" clId="{F1B3182A-814C-45BB-A27A-DF7235274C5A}" dt="2022-11-10T07:41:07.868" v="1725" actId="478"/>
          <ac:spMkLst>
            <pc:docMk/>
            <pc:sldMk cId="2292769164" sldId="270"/>
            <ac:spMk id="45" creationId="{D11CC642-FC71-4C7D-AD0A-828E2A08DFA7}"/>
          </ac:spMkLst>
        </pc:spChg>
        <pc:spChg chg="del">
          <ac:chgData name="Olamide Isaac Durodola" userId="41554ea3-519d-483d-8fa6-ebbb8a9abd0c" providerId="ADAL" clId="{F1B3182A-814C-45BB-A27A-DF7235274C5A}" dt="2022-11-10T07:41:07.868" v="1725" actId="478"/>
          <ac:spMkLst>
            <pc:docMk/>
            <pc:sldMk cId="2292769164" sldId="270"/>
            <ac:spMk id="46" creationId="{E8C7418D-7FF7-4E18-BFD3-32B69D0C4148}"/>
          </ac:spMkLst>
        </pc:spChg>
        <pc:spChg chg="del">
          <ac:chgData name="Olamide Isaac Durodola" userId="41554ea3-519d-483d-8fa6-ebbb8a9abd0c" providerId="ADAL" clId="{F1B3182A-814C-45BB-A27A-DF7235274C5A}" dt="2022-11-10T07:41:07.868" v="1725" actId="478"/>
          <ac:spMkLst>
            <pc:docMk/>
            <pc:sldMk cId="2292769164" sldId="270"/>
            <ac:spMk id="47" creationId="{2DD50C26-54E4-4467-95B8-E8541DDA6ACD}"/>
          </ac:spMkLst>
        </pc:spChg>
        <pc:spChg chg="del">
          <ac:chgData name="Olamide Isaac Durodola" userId="41554ea3-519d-483d-8fa6-ebbb8a9abd0c" providerId="ADAL" clId="{F1B3182A-814C-45BB-A27A-DF7235274C5A}" dt="2022-11-10T07:41:07.868" v="1725" actId="478"/>
          <ac:spMkLst>
            <pc:docMk/>
            <pc:sldMk cId="2292769164" sldId="270"/>
            <ac:spMk id="48" creationId="{F41FF637-BB1E-44A4-893A-775347AA469C}"/>
          </ac:spMkLst>
        </pc:spChg>
        <pc:spChg chg="del">
          <ac:chgData name="Olamide Isaac Durodola" userId="41554ea3-519d-483d-8fa6-ebbb8a9abd0c" providerId="ADAL" clId="{F1B3182A-814C-45BB-A27A-DF7235274C5A}" dt="2022-11-10T07:41:07.868" v="1725" actId="478"/>
          <ac:spMkLst>
            <pc:docMk/>
            <pc:sldMk cId="2292769164" sldId="270"/>
            <ac:spMk id="49" creationId="{6969BA4E-1EAE-41C8-BB18-657979AE5B0A}"/>
          </ac:spMkLst>
        </pc:spChg>
        <pc:spChg chg="del">
          <ac:chgData name="Olamide Isaac Durodola" userId="41554ea3-519d-483d-8fa6-ebbb8a9abd0c" providerId="ADAL" clId="{F1B3182A-814C-45BB-A27A-DF7235274C5A}" dt="2022-11-10T07:41:07.868" v="1725" actId="478"/>
          <ac:spMkLst>
            <pc:docMk/>
            <pc:sldMk cId="2292769164" sldId="270"/>
            <ac:spMk id="50" creationId="{4FC033C2-738F-4CE1-9D96-79DEF7476926}"/>
          </ac:spMkLst>
        </pc:spChg>
        <pc:spChg chg="del">
          <ac:chgData name="Olamide Isaac Durodola" userId="41554ea3-519d-483d-8fa6-ebbb8a9abd0c" providerId="ADAL" clId="{F1B3182A-814C-45BB-A27A-DF7235274C5A}" dt="2022-11-10T07:41:11.512" v="1726" actId="478"/>
          <ac:spMkLst>
            <pc:docMk/>
            <pc:sldMk cId="2292769164" sldId="270"/>
            <ac:spMk id="51" creationId="{05F5362C-3D75-4B57-BF1E-C3C283D110AB}"/>
          </ac:spMkLst>
        </pc:spChg>
        <pc:spChg chg="del">
          <ac:chgData name="Olamide Isaac Durodola" userId="41554ea3-519d-483d-8fa6-ebbb8a9abd0c" providerId="ADAL" clId="{F1B3182A-814C-45BB-A27A-DF7235274C5A}" dt="2022-11-10T07:41:11.512" v="1726" actId="478"/>
          <ac:spMkLst>
            <pc:docMk/>
            <pc:sldMk cId="2292769164" sldId="270"/>
            <ac:spMk id="52" creationId="{6827CCF3-6234-44CD-A60B-0B28A5739DF7}"/>
          </ac:spMkLst>
        </pc:spChg>
        <pc:spChg chg="del">
          <ac:chgData name="Olamide Isaac Durodola" userId="41554ea3-519d-483d-8fa6-ebbb8a9abd0c" providerId="ADAL" clId="{F1B3182A-814C-45BB-A27A-DF7235274C5A}" dt="2022-11-10T07:41:11.512" v="1726" actId="478"/>
          <ac:spMkLst>
            <pc:docMk/>
            <pc:sldMk cId="2292769164" sldId="270"/>
            <ac:spMk id="53" creationId="{895A0D32-F9FD-400E-83C0-733100E37C0F}"/>
          </ac:spMkLst>
        </pc:spChg>
        <pc:spChg chg="del">
          <ac:chgData name="Olamide Isaac Durodola" userId="41554ea3-519d-483d-8fa6-ebbb8a9abd0c" providerId="ADAL" clId="{F1B3182A-814C-45BB-A27A-DF7235274C5A}" dt="2022-11-10T07:41:11.512" v="1726" actId="478"/>
          <ac:spMkLst>
            <pc:docMk/>
            <pc:sldMk cId="2292769164" sldId="270"/>
            <ac:spMk id="54" creationId="{565976EC-94E5-41FE-9E80-B40A9CC7ABA2}"/>
          </ac:spMkLst>
        </pc:spChg>
        <pc:spChg chg="del">
          <ac:chgData name="Olamide Isaac Durodola" userId="41554ea3-519d-483d-8fa6-ebbb8a9abd0c" providerId="ADAL" clId="{F1B3182A-814C-45BB-A27A-DF7235274C5A}" dt="2022-11-10T07:41:11.512" v="1726" actId="478"/>
          <ac:spMkLst>
            <pc:docMk/>
            <pc:sldMk cId="2292769164" sldId="270"/>
            <ac:spMk id="55" creationId="{E0951A0C-6C97-4519-8A5F-87ABF67DFA5C}"/>
          </ac:spMkLst>
        </pc:spChg>
        <pc:spChg chg="del">
          <ac:chgData name="Olamide Isaac Durodola" userId="41554ea3-519d-483d-8fa6-ebbb8a9abd0c" providerId="ADAL" clId="{F1B3182A-814C-45BB-A27A-DF7235274C5A}" dt="2022-11-10T07:41:11.512" v="1726" actId="478"/>
          <ac:spMkLst>
            <pc:docMk/>
            <pc:sldMk cId="2292769164" sldId="270"/>
            <ac:spMk id="56" creationId="{9A4D4814-9B27-4B11-A2D8-0AAB1DBFE178}"/>
          </ac:spMkLst>
        </pc:spChg>
        <pc:spChg chg="del">
          <ac:chgData name="Olamide Isaac Durodola" userId="41554ea3-519d-483d-8fa6-ebbb8a9abd0c" providerId="ADAL" clId="{F1B3182A-814C-45BB-A27A-DF7235274C5A}" dt="2022-11-10T07:41:11.512" v="1726" actId="478"/>
          <ac:spMkLst>
            <pc:docMk/>
            <pc:sldMk cId="2292769164" sldId="270"/>
            <ac:spMk id="57" creationId="{4AF74236-101C-4E25-940D-EC00B8AEB651}"/>
          </ac:spMkLst>
        </pc:spChg>
        <pc:spChg chg="del">
          <ac:chgData name="Olamide Isaac Durodola" userId="41554ea3-519d-483d-8fa6-ebbb8a9abd0c" providerId="ADAL" clId="{F1B3182A-814C-45BB-A27A-DF7235274C5A}" dt="2022-11-10T07:41:11.512" v="1726" actId="478"/>
          <ac:spMkLst>
            <pc:docMk/>
            <pc:sldMk cId="2292769164" sldId="270"/>
            <ac:spMk id="58" creationId="{D85D8F90-2EBD-45EF-A882-6DAB9FFFB92D}"/>
          </ac:spMkLst>
        </pc:spChg>
        <pc:spChg chg="del">
          <ac:chgData name="Olamide Isaac Durodola" userId="41554ea3-519d-483d-8fa6-ebbb8a9abd0c" providerId="ADAL" clId="{F1B3182A-814C-45BB-A27A-DF7235274C5A}" dt="2022-11-10T07:41:11.512" v="1726" actId="478"/>
          <ac:spMkLst>
            <pc:docMk/>
            <pc:sldMk cId="2292769164" sldId="270"/>
            <ac:spMk id="59" creationId="{28E13E37-B675-4F76-AEFD-C5F32734E453}"/>
          </ac:spMkLst>
        </pc:spChg>
        <pc:spChg chg="del">
          <ac:chgData name="Olamide Isaac Durodola" userId="41554ea3-519d-483d-8fa6-ebbb8a9abd0c" providerId="ADAL" clId="{F1B3182A-814C-45BB-A27A-DF7235274C5A}" dt="2022-11-10T07:41:11.512" v="1726" actId="478"/>
          <ac:spMkLst>
            <pc:docMk/>
            <pc:sldMk cId="2292769164" sldId="270"/>
            <ac:spMk id="60" creationId="{A4F756B5-4A26-40F5-ADAA-FA4597F87723}"/>
          </ac:spMkLst>
        </pc:spChg>
        <pc:spChg chg="del">
          <ac:chgData name="Olamide Isaac Durodola" userId="41554ea3-519d-483d-8fa6-ebbb8a9abd0c" providerId="ADAL" clId="{F1B3182A-814C-45BB-A27A-DF7235274C5A}" dt="2022-11-10T07:41:11.512" v="1726" actId="478"/>
          <ac:spMkLst>
            <pc:docMk/>
            <pc:sldMk cId="2292769164" sldId="270"/>
            <ac:spMk id="61" creationId="{03405DF6-005D-4735-BA82-62FB1343A8BB}"/>
          </ac:spMkLst>
        </pc:spChg>
        <pc:spChg chg="del">
          <ac:chgData name="Olamide Isaac Durodola" userId="41554ea3-519d-483d-8fa6-ebbb8a9abd0c" providerId="ADAL" clId="{F1B3182A-814C-45BB-A27A-DF7235274C5A}" dt="2022-11-10T07:41:11.512" v="1726" actId="478"/>
          <ac:spMkLst>
            <pc:docMk/>
            <pc:sldMk cId="2292769164" sldId="270"/>
            <ac:spMk id="62" creationId="{FB6BBA2A-A9C9-48DE-BCFC-D8A8EA1C7879}"/>
          </ac:spMkLst>
        </pc:spChg>
        <pc:spChg chg="del">
          <ac:chgData name="Olamide Isaac Durodola" userId="41554ea3-519d-483d-8fa6-ebbb8a9abd0c" providerId="ADAL" clId="{F1B3182A-814C-45BB-A27A-DF7235274C5A}" dt="2022-11-10T07:41:07.868" v="1725" actId="478"/>
          <ac:spMkLst>
            <pc:docMk/>
            <pc:sldMk cId="2292769164" sldId="270"/>
            <ac:spMk id="98" creationId="{7BF85D80-939A-4D32-8E24-F43D30E98112}"/>
          </ac:spMkLst>
        </pc:spChg>
        <pc:spChg chg="del">
          <ac:chgData name="Olamide Isaac Durodola" userId="41554ea3-519d-483d-8fa6-ebbb8a9abd0c" providerId="ADAL" clId="{F1B3182A-814C-45BB-A27A-DF7235274C5A}" dt="2022-11-10T07:41:07.868" v="1725" actId="478"/>
          <ac:spMkLst>
            <pc:docMk/>
            <pc:sldMk cId="2292769164" sldId="270"/>
            <ac:spMk id="99" creationId="{2D19FA91-F1E7-4EBD-BDE4-75CFCA5A263C}"/>
          </ac:spMkLst>
        </pc:spChg>
        <pc:spChg chg="del">
          <ac:chgData name="Olamide Isaac Durodola" userId="41554ea3-519d-483d-8fa6-ebbb8a9abd0c" providerId="ADAL" clId="{F1B3182A-814C-45BB-A27A-DF7235274C5A}" dt="2022-11-10T07:41:07.868" v="1725" actId="478"/>
          <ac:spMkLst>
            <pc:docMk/>
            <pc:sldMk cId="2292769164" sldId="270"/>
            <ac:spMk id="100" creationId="{976F8A2B-9ED8-48BE-85E3-75888951B264}"/>
          </ac:spMkLst>
        </pc:spChg>
        <pc:spChg chg="add del mod">
          <ac:chgData name="Olamide Isaac Durodola" userId="41554ea3-519d-483d-8fa6-ebbb8a9abd0c" providerId="ADAL" clId="{F1B3182A-814C-45BB-A27A-DF7235274C5A}" dt="2022-11-10T07:41:11.512" v="1726" actId="478"/>
          <ac:spMkLst>
            <pc:docMk/>
            <pc:sldMk cId="2292769164" sldId="270"/>
            <ac:spMk id="123" creationId="{77FD5C96-1315-B693-7049-B54A0CFA911F}"/>
          </ac:spMkLst>
        </pc:spChg>
        <pc:spChg chg="del">
          <ac:chgData name="Olamide Isaac Durodola" userId="41554ea3-519d-483d-8fa6-ebbb8a9abd0c" providerId="ADAL" clId="{F1B3182A-814C-45BB-A27A-DF7235274C5A}" dt="2022-11-10T07:41:07.868" v="1725" actId="478"/>
          <ac:spMkLst>
            <pc:docMk/>
            <pc:sldMk cId="2292769164" sldId="270"/>
            <ac:spMk id="124" creationId="{B4460716-6BD7-42C5-884B-FB370E074348}"/>
          </ac:spMkLst>
        </pc:spChg>
        <pc:spChg chg="add del mod">
          <ac:chgData name="Olamide Isaac Durodola" userId="41554ea3-519d-483d-8fa6-ebbb8a9abd0c" providerId="ADAL" clId="{F1B3182A-814C-45BB-A27A-DF7235274C5A}" dt="2022-11-10T07:41:11.512" v="1726" actId="478"/>
          <ac:spMkLst>
            <pc:docMk/>
            <pc:sldMk cId="2292769164" sldId="270"/>
            <ac:spMk id="126" creationId="{23A1B400-2D01-BF27-CC89-12D9352EFD50}"/>
          </ac:spMkLst>
        </pc:spChg>
        <pc:spChg chg="add del mod">
          <ac:chgData name="Olamide Isaac Durodola" userId="41554ea3-519d-483d-8fa6-ebbb8a9abd0c" providerId="ADAL" clId="{F1B3182A-814C-45BB-A27A-DF7235274C5A}" dt="2022-11-10T07:41:11.512" v="1726" actId="478"/>
          <ac:spMkLst>
            <pc:docMk/>
            <pc:sldMk cId="2292769164" sldId="270"/>
            <ac:spMk id="128" creationId="{0D7CF49B-AEBB-FF24-DAB1-9092F135F710}"/>
          </ac:spMkLst>
        </pc:spChg>
        <pc:spChg chg="add del mod">
          <ac:chgData name="Olamide Isaac Durodola" userId="41554ea3-519d-483d-8fa6-ebbb8a9abd0c" providerId="ADAL" clId="{F1B3182A-814C-45BB-A27A-DF7235274C5A}" dt="2022-11-10T07:41:11.512" v="1726" actId="478"/>
          <ac:spMkLst>
            <pc:docMk/>
            <pc:sldMk cId="2292769164" sldId="270"/>
            <ac:spMk id="130" creationId="{FD48BC4D-B822-FF28-D8D4-11520DCA37F1}"/>
          </ac:spMkLst>
        </pc:spChg>
        <pc:spChg chg="add del mod">
          <ac:chgData name="Olamide Isaac Durodola" userId="41554ea3-519d-483d-8fa6-ebbb8a9abd0c" providerId="ADAL" clId="{F1B3182A-814C-45BB-A27A-DF7235274C5A}" dt="2022-11-10T07:41:17.352" v="1727" actId="478"/>
          <ac:spMkLst>
            <pc:docMk/>
            <pc:sldMk cId="2292769164" sldId="270"/>
            <ac:spMk id="132" creationId="{66340847-7EAF-3ED9-0F1E-4FB73C695CCB}"/>
          </ac:spMkLst>
        </pc:spChg>
        <pc:spChg chg="del">
          <ac:chgData name="Olamide Isaac Durodola" userId="41554ea3-519d-483d-8fa6-ebbb8a9abd0c" providerId="ADAL" clId="{F1B3182A-814C-45BB-A27A-DF7235274C5A}" dt="2022-11-10T07:41:07.868" v="1725" actId="478"/>
          <ac:spMkLst>
            <pc:docMk/>
            <pc:sldMk cId="2292769164" sldId="270"/>
            <ac:spMk id="134" creationId="{143D4C69-4A2E-485F-8CB1-74C4E2984650}"/>
          </ac:spMkLst>
        </pc:spChg>
        <pc:spChg chg="del">
          <ac:chgData name="Olamide Isaac Durodola" userId="41554ea3-519d-483d-8fa6-ebbb8a9abd0c" providerId="ADAL" clId="{F1B3182A-814C-45BB-A27A-DF7235274C5A}" dt="2022-11-10T07:41:07.868" v="1725" actId="478"/>
          <ac:spMkLst>
            <pc:docMk/>
            <pc:sldMk cId="2292769164" sldId="270"/>
            <ac:spMk id="135" creationId="{CCC6845F-1170-40DE-8F65-F6140059B86B}"/>
          </ac:spMkLst>
        </pc:spChg>
        <pc:spChg chg="add del mod">
          <ac:chgData name="Olamide Isaac Durodola" userId="41554ea3-519d-483d-8fa6-ebbb8a9abd0c" providerId="ADAL" clId="{F1B3182A-814C-45BB-A27A-DF7235274C5A}" dt="2022-11-10T07:41:17.352" v="1727" actId="478"/>
          <ac:spMkLst>
            <pc:docMk/>
            <pc:sldMk cId="2292769164" sldId="270"/>
            <ac:spMk id="136" creationId="{A5870369-EDF2-1EC3-B347-63B095A07235}"/>
          </ac:spMkLst>
        </pc:spChg>
        <pc:spChg chg="add del mod">
          <ac:chgData name="Olamide Isaac Durodola" userId="41554ea3-519d-483d-8fa6-ebbb8a9abd0c" providerId="ADAL" clId="{F1B3182A-814C-45BB-A27A-DF7235274C5A}" dt="2022-11-10T07:41:17.352" v="1727" actId="478"/>
          <ac:spMkLst>
            <pc:docMk/>
            <pc:sldMk cId="2292769164" sldId="270"/>
            <ac:spMk id="138" creationId="{ED4AAEB1-FC95-4EDF-6947-141BD7BA3463}"/>
          </ac:spMkLst>
        </pc:spChg>
        <pc:spChg chg="add del mod">
          <ac:chgData name="Olamide Isaac Durodola" userId="41554ea3-519d-483d-8fa6-ebbb8a9abd0c" providerId="ADAL" clId="{F1B3182A-814C-45BB-A27A-DF7235274C5A}" dt="2022-11-10T07:41:17.352" v="1727" actId="478"/>
          <ac:spMkLst>
            <pc:docMk/>
            <pc:sldMk cId="2292769164" sldId="270"/>
            <ac:spMk id="140" creationId="{398871DB-9A0F-4825-D4F7-A01C80E6FCC7}"/>
          </ac:spMkLst>
        </pc:spChg>
        <pc:spChg chg="add del mod">
          <ac:chgData name="Olamide Isaac Durodola" userId="41554ea3-519d-483d-8fa6-ebbb8a9abd0c" providerId="ADAL" clId="{F1B3182A-814C-45BB-A27A-DF7235274C5A}" dt="2022-11-10T07:41:17.352" v="1727" actId="478"/>
          <ac:spMkLst>
            <pc:docMk/>
            <pc:sldMk cId="2292769164" sldId="270"/>
            <ac:spMk id="142" creationId="{2E015CB6-D7A5-2B12-C169-19C3B610B4DD}"/>
          </ac:spMkLst>
        </pc:spChg>
        <pc:spChg chg="add del mod">
          <ac:chgData name="Olamide Isaac Durodola" userId="41554ea3-519d-483d-8fa6-ebbb8a9abd0c" providerId="ADAL" clId="{F1B3182A-814C-45BB-A27A-DF7235274C5A}" dt="2022-11-10T07:41:17.352" v="1727" actId="478"/>
          <ac:spMkLst>
            <pc:docMk/>
            <pc:sldMk cId="2292769164" sldId="270"/>
            <ac:spMk id="144" creationId="{EF8F28E1-45AD-4635-A659-937C8712CB43}"/>
          </ac:spMkLst>
        </pc:spChg>
        <pc:spChg chg="add del mod">
          <ac:chgData name="Olamide Isaac Durodola" userId="41554ea3-519d-483d-8fa6-ebbb8a9abd0c" providerId="ADAL" clId="{F1B3182A-814C-45BB-A27A-DF7235274C5A}" dt="2022-11-10T07:41:17.352" v="1727" actId="478"/>
          <ac:spMkLst>
            <pc:docMk/>
            <pc:sldMk cId="2292769164" sldId="270"/>
            <ac:spMk id="146" creationId="{4CF5A590-8AD4-93C7-0DFF-0BECF439C8A7}"/>
          </ac:spMkLst>
        </pc:spChg>
        <pc:spChg chg="add del mod">
          <ac:chgData name="Olamide Isaac Durodola" userId="41554ea3-519d-483d-8fa6-ebbb8a9abd0c" providerId="ADAL" clId="{F1B3182A-814C-45BB-A27A-DF7235274C5A}" dt="2022-11-10T07:41:17.352" v="1727" actId="478"/>
          <ac:spMkLst>
            <pc:docMk/>
            <pc:sldMk cId="2292769164" sldId="270"/>
            <ac:spMk id="148" creationId="{81E6CE9C-07DB-4199-2EA2-32A739E8983C}"/>
          </ac:spMkLst>
        </pc:spChg>
        <pc:spChg chg="add del mod">
          <ac:chgData name="Olamide Isaac Durodola" userId="41554ea3-519d-483d-8fa6-ebbb8a9abd0c" providerId="ADAL" clId="{F1B3182A-814C-45BB-A27A-DF7235274C5A}" dt="2022-11-10T07:41:17.352" v="1727" actId="478"/>
          <ac:spMkLst>
            <pc:docMk/>
            <pc:sldMk cId="2292769164" sldId="270"/>
            <ac:spMk id="150" creationId="{9AD54B07-1968-EFAB-B407-5F8E7D4087EB}"/>
          </ac:spMkLst>
        </pc:spChg>
        <pc:spChg chg="add del mod">
          <ac:chgData name="Olamide Isaac Durodola" userId="41554ea3-519d-483d-8fa6-ebbb8a9abd0c" providerId="ADAL" clId="{F1B3182A-814C-45BB-A27A-DF7235274C5A}" dt="2022-11-10T07:41:17.352" v="1727" actId="478"/>
          <ac:spMkLst>
            <pc:docMk/>
            <pc:sldMk cId="2292769164" sldId="270"/>
            <ac:spMk id="152" creationId="{A008DBCD-1D41-E0D1-A7A1-295ADD578C62}"/>
          </ac:spMkLst>
        </pc:spChg>
        <pc:spChg chg="add del mod">
          <ac:chgData name="Olamide Isaac Durodola" userId="41554ea3-519d-483d-8fa6-ebbb8a9abd0c" providerId="ADAL" clId="{F1B3182A-814C-45BB-A27A-DF7235274C5A}" dt="2022-11-10T07:41:17.352" v="1727" actId="478"/>
          <ac:spMkLst>
            <pc:docMk/>
            <pc:sldMk cId="2292769164" sldId="270"/>
            <ac:spMk id="154" creationId="{2AB70586-F278-15B1-4A9A-0B12F058E490}"/>
          </ac:spMkLst>
        </pc:spChg>
        <pc:spChg chg="add del mod">
          <ac:chgData name="Olamide Isaac Durodola" userId="41554ea3-519d-483d-8fa6-ebbb8a9abd0c" providerId="ADAL" clId="{F1B3182A-814C-45BB-A27A-DF7235274C5A}" dt="2022-11-10T07:41:17.352" v="1727" actId="478"/>
          <ac:spMkLst>
            <pc:docMk/>
            <pc:sldMk cId="2292769164" sldId="270"/>
            <ac:spMk id="156" creationId="{F702FF2C-7713-0E66-187B-46A0A196D657}"/>
          </ac:spMkLst>
        </pc:spChg>
        <pc:spChg chg="add mod">
          <ac:chgData name="Olamide Isaac Durodola" userId="41554ea3-519d-483d-8fa6-ebbb8a9abd0c" providerId="ADAL" clId="{F1B3182A-814C-45BB-A27A-DF7235274C5A}" dt="2022-11-10T07:56:31.678" v="1956" actId="404"/>
          <ac:spMkLst>
            <pc:docMk/>
            <pc:sldMk cId="2292769164" sldId="270"/>
            <ac:spMk id="162" creationId="{12DB83B9-EB51-D09D-C267-47820939928B}"/>
          </ac:spMkLst>
        </pc:spChg>
        <pc:spChg chg="del">
          <ac:chgData name="Olamide Isaac Durodola" userId="41554ea3-519d-483d-8fa6-ebbb8a9abd0c" providerId="ADAL" clId="{F1B3182A-814C-45BB-A27A-DF7235274C5A}" dt="2022-11-10T07:41:07.868" v="1725" actId="478"/>
          <ac:spMkLst>
            <pc:docMk/>
            <pc:sldMk cId="2292769164" sldId="270"/>
            <ac:spMk id="167" creationId="{4BD31BFB-3E67-4778-9D30-28AC41FD64C0}"/>
          </ac:spMkLst>
        </pc:spChg>
        <pc:spChg chg="del">
          <ac:chgData name="Olamide Isaac Durodola" userId="41554ea3-519d-483d-8fa6-ebbb8a9abd0c" providerId="ADAL" clId="{F1B3182A-814C-45BB-A27A-DF7235274C5A}" dt="2022-11-10T07:41:07.868" v="1725" actId="478"/>
          <ac:spMkLst>
            <pc:docMk/>
            <pc:sldMk cId="2292769164" sldId="270"/>
            <ac:spMk id="168" creationId="{C99EF7C8-7B17-4B3D-B6E9-E0C70F826BF8}"/>
          </ac:spMkLst>
        </pc:spChg>
        <pc:grpChg chg="del">
          <ac:chgData name="Olamide Isaac Durodola" userId="41554ea3-519d-483d-8fa6-ebbb8a9abd0c" providerId="ADAL" clId="{F1B3182A-814C-45BB-A27A-DF7235274C5A}" dt="2022-11-10T07:41:07.868" v="1725" actId="478"/>
          <ac:grpSpMkLst>
            <pc:docMk/>
            <pc:sldMk cId="2292769164" sldId="270"/>
            <ac:grpSpMk id="38" creationId="{A03E781E-7177-48E9-9719-BB669F0124F5}"/>
          </ac:grpSpMkLst>
        </pc:grpChg>
        <pc:grpChg chg="del">
          <ac:chgData name="Olamide Isaac Durodola" userId="41554ea3-519d-483d-8fa6-ebbb8a9abd0c" providerId="ADAL" clId="{F1B3182A-814C-45BB-A27A-DF7235274C5A}" dt="2022-11-10T07:41:07.868" v="1725" actId="478"/>
          <ac:grpSpMkLst>
            <pc:docMk/>
            <pc:sldMk cId="2292769164" sldId="270"/>
            <ac:grpSpMk id="66" creationId="{9277E97C-6CFA-4AF5-9696-0184E63B133F}"/>
          </ac:grpSpMkLst>
        </pc:grpChg>
        <pc:grpChg chg="del">
          <ac:chgData name="Olamide Isaac Durodola" userId="41554ea3-519d-483d-8fa6-ebbb8a9abd0c" providerId="ADAL" clId="{F1B3182A-814C-45BB-A27A-DF7235274C5A}" dt="2022-11-10T07:41:07.868" v="1725" actId="478"/>
          <ac:grpSpMkLst>
            <pc:docMk/>
            <pc:sldMk cId="2292769164" sldId="270"/>
            <ac:grpSpMk id="70" creationId="{CB1CDAB1-6616-440C-AF3B-25D15E58B032}"/>
          </ac:grpSpMkLst>
        </pc:grpChg>
        <pc:grpChg chg="del">
          <ac:chgData name="Olamide Isaac Durodola" userId="41554ea3-519d-483d-8fa6-ebbb8a9abd0c" providerId="ADAL" clId="{F1B3182A-814C-45BB-A27A-DF7235274C5A}" dt="2022-11-10T07:41:07.868" v="1725" actId="478"/>
          <ac:grpSpMkLst>
            <pc:docMk/>
            <pc:sldMk cId="2292769164" sldId="270"/>
            <ac:grpSpMk id="82" creationId="{55EE8A88-DC8F-44A7-B104-AE0F5C8001D2}"/>
          </ac:grpSpMkLst>
        </pc:grpChg>
        <pc:grpChg chg="del">
          <ac:chgData name="Olamide Isaac Durodola" userId="41554ea3-519d-483d-8fa6-ebbb8a9abd0c" providerId="ADAL" clId="{F1B3182A-814C-45BB-A27A-DF7235274C5A}" dt="2022-11-10T07:41:07.868" v="1725" actId="478"/>
          <ac:grpSpMkLst>
            <pc:docMk/>
            <pc:sldMk cId="2292769164" sldId="270"/>
            <ac:grpSpMk id="95" creationId="{980EB1B1-085F-4C16-AA18-D1651CA90A86}"/>
          </ac:grpSpMkLst>
        </pc:grpChg>
        <pc:grpChg chg="del">
          <ac:chgData name="Olamide Isaac Durodola" userId="41554ea3-519d-483d-8fa6-ebbb8a9abd0c" providerId="ADAL" clId="{F1B3182A-814C-45BB-A27A-DF7235274C5A}" dt="2022-11-10T07:41:07.868" v="1725" actId="478"/>
          <ac:grpSpMkLst>
            <pc:docMk/>
            <pc:sldMk cId="2292769164" sldId="270"/>
            <ac:grpSpMk id="110" creationId="{AF67E0BE-3828-42FB-9AA7-3F803DB2D1B4}"/>
          </ac:grpSpMkLst>
        </pc:grpChg>
        <pc:picChg chg="add mod">
          <ac:chgData name="Olamide Isaac Durodola" userId="41554ea3-519d-483d-8fa6-ebbb8a9abd0c" providerId="ADAL" clId="{F1B3182A-814C-45BB-A27A-DF7235274C5A}" dt="2022-11-10T07:47:52.064" v="1830" actId="14100"/>
          <ac:picMkLst>
            <pc:docMk/>
            <pc:sldMk cId="2292769164" sldId="270"/>
            <ac:picMk id="157" creationId="{ACEC1F79-D384-ABBD-2CE6-B6AE91C45E54}"/>
          </ac:picMkLst>
        </pc:picChg>
        <pc:picChg chg="add mod">
          <ac:chgData name="Olamide Isaac Durodola" userId="41554ea3-519d-483d-8fa6-ebbb8a9abd0c" providerId="ADAL" clId="{F1B3182A-814C-45BB-A27A-DF7235274C5A}" dt="2022-11-10T07:47:19.747" v="1824" actId="1038"/>
          <ac:picMkLst>
            <pc:docMk/>
            <pc:sldMk cId="2292769164" sldId="270"/>
            <ac:picMk id="158" creationId="{55F7D51E-8684-05C5-FCC8-FA4069D26C4D}"/>
          </ac:picMkLst>
        </pc:picChg>
        <pc:picChg chg="add mod">
          <ac:chgData name="Olamide Isaac Durodola" userId="41554ea3-519d-483d-8fa6-ebbb8a9abd0c" providerId="ADAL" clId="{F1B3182A-814C-45BB-A27A-DF7235274C5A}" dt="2022-11-10T07:47:27.405" v="1825" actId="1076"/>
          <ac:picMkLst>
            <pc:docMk/>
            <pc:sldMk cId="2292769164" sldId="270"/>
            <ac:picMk id="159" creationId="{9FBA9A33-4CF4-FB5D-9794-26E4506DDD3F}"/>
          </ac:picMkLst>
        </pc:picChg>
        <pc:picChg chg="add mod">
          <ac:chgData name="Olamide Isaac Durodola" userId="41554ea3-519d-483d-8fa6-ebbb8a9abd0c" providerId="ADAL" clId="{F1B3182A-814C-45BB-A27A-DF7235274C5A}" dt="2022-11-10T07:47:13.048" v="1797" actId="14100"/>
          <ac:picMkLst>
            <pc:docMk/>
            <pc:sldMk cId="2292769164" sldId="270"/>
            <ac:picMk id="160" creationId="{A3DC79AA-8460-4E7A-4862-2DF06E252678}"/>
          </ac:picMkLst>
        </pc:picChg>
        <pc:picChg chg="add mod">
          <ac:chgData name="Olamide Isaac Durodola" userId="41554ea3-519d-483d-8fa6-ebbb8a9abd0c" providerId="ADAL" clId="{F1B3182A-814C-45BB-A27A-DF7235274C5A}" dt="2022-11-10T07:48:06.004" v="1833" actId="14100"/>
          <ac:picMkLst>
            <pc:docMk/>
            <pc:sldMk cId="2292769164" sldId="270"/>
            <ac:picMk id="161" creationId="{62E90261-B8A8-092E-AA4A-6D116F178F31}"/>
          </ac:picMkLst>
        </pc:picChg>
      </pc:sldChg>
      <pc:sldChg chg="del">
        <pc:chgData name="Olamide Isaac Durodola" userId="41554ea3-519d-483d-8fa6-ebbb8a9abd0c" providerId="ADAL" clId="{F1B3182A-814C-45BB-A27A-DF7235274C5A}" dt="2022-11-10T07:46:12.211" v="1786" actId="2696"/>
        <pc:sldMkLst>
          <pc:docMk/>
          <pc:sldMk cId="3168340832" sldId="271"/>
        </pc:sldMkLst>
      </pc:sldChg>
      <pc:sldChg chg="del">
        <pc:chgData name="Olamide Isaac Durodola" userId="41554ea3-519d-483d-8fa6-ebbb8a9abd0c" providerId="ADAL" clId="{F1B3182A-814C-45BB-A27A-DF7235274C5A}" dt="2022-11-10T05:53:24.493" v="1209" actId="2696"/>
        <pc:sldMkLst>
          <pc:docMk/>
          <pc:sldMk cId="3931451743" sldId="273"/>
        </pc:sldMkLst>
      </pc:sldChg>
      <pc:sldChg chg="addSp delSp modSp mod ord">
        <pc:chgData name="Olamide Isaac Durodola" userId="41554ea3-519d-483d-8fa6-ebbb8a9abd0c" providerId="ADAL" clId="{F1B3182A-814C-45BB-A27A-DF7235274C5A}" dt="2022-11-10T07:34:57.706" v="1707" actId="20577"/>
        <pc:sldMkLst>
          <pc:docMk/>
          <pc:sldMk cId="423171115" sldId="274"/>
        </pc:sldMkLst>
        <pc:spChg chg="add del mod">
          <ac:chgData name="Olamide Isaac Durodola" userId="41554ea3-519d-483d-8fa6-ebbb8a9abd0c" providerId="ADAL" clId="{F1B3182A-814C-45BB-A27A-DF7235274C5A}" dt="2022-11-10T05:43:18.898" v="1030" actId="478"/>
          <ac:spMkLst>
            <pc:docMk/>
            <pc:sldMk cId="423171115" sldId="274"/>
            <ac:spMk id="3" creationId="{A27C4BF9-EEBE-1035-AD5B-5CB798F2EB44}"/>
          </ac:spMkLst>
        </pc:spChg>
        <pc:spChg chg="add mod">
          <ac:chgData name="Olamide Isaac Durodola" userId="41554ea3-519d-483d-8fa6-ebbb8a9abd0c" providerId="ADAL" clId="{F1B3182A-814C-45BB-A27A-DF7235274C5A}" dt="2022-11-10T05:46:46.157" v="1119" actId="1076"/>
          <ac:spMkLst>
            <pc:docMk/>
            <pc:sldMk cId="423171115" sldId="274"/>
            <ac:spMk id="6" creationId="{1C1EF7DB-7CAD-E57C-9B15-D8664780EFDE}"/>
          </ac:spMkLst>
        </pc:spChg>
        <pc:spChg chg="add del mod">
          <ac:chgData name="Olamide Isaac Durodola" userId="41554ea3-519d-483d-8fa6-ebbb8a9abd0c" providerId="ADAL" clId="{F1B3182A-814C-45BB-A27A-DF7235274C5A}" dt="2022-11-10T05:39:39.929" v="934"/>
          <ac:spMkLst>
            <pc:docMk/>
            <pc:sldMk cId="423171115" sldId="274"/>
            <ac:spMk id="10" creationId="{B12962C1-9D16-A2D1-B6AE-23AB0D7F45C5}"/>
          </ac:spMkLst>
        </pc:spChg>
        <pc:spChg chg="add mod">
          <ac:chgData name="Olamide Isaac Durodola" userId="41554ea3-519d-483d-8fa6-ebbb8a9abd0c" providerId="ADAL" clId="{F1B3182A-814C-45BB-A27A-DF7235274C5A}" dt="2022-11-10T05:47:51.019" v="1203" actId="1036"/>
          <ac:spMkLst>
            <pc:docMk/>
            <pc:sldMk cId="423171115" sldId="274"/>
            <ac:spMk id="13" creationId="{97E53BC7-C6E7-FF60-77DA-F266307F256E}"/>
          </ac:spMkLst>
        </pc:spChg>
        <pc:spChg chg="add del mod">
          <ac:chgData name="Olamide Isaac Durodola" userId="41554ea3-519d-483d-8fa6-ebbb8a9abd0c" providerId="ADAL" clId="{F1B3182A-814C-45BB-A27A-DF7235274C5A}" dt="2022-11-10T05:41:47.733" v="1011" actId="478"/>
          <ac:spMkLst>
            <pc:docMk/>
            <pc:sldMk cId="423171115" sldId="274"/>
            <ac:spMk id="15" creationId="{13EEA686-6751-85C0-1056-B18856751D66}"/>
          </ac:spMkLst>
        </pc:spChg>
        <pc:spChg chg="add del mod">
          <ac:chgData name="Olamide Isaac Durodola" userId="41554ea3-519d-483d-8fa6-ebbb8a9abd0c" providerId="ADAL" clId="{F1B3182A-814C-45BB-A27A-DF7235274C5A}" dt="2022-11-10T05:41:57.652" v="1015" actId="478"/>
          <ac:spMkLst>
            <pc:docMk/>
            <pc:sldMk cId="423171115" sldId="274"/>
            <ac:spMk id="17" creationId="{CCE25CDA-C268-FFD0-92B2-EB8E5BE128FD}"/>
          </ac:spMkLst>
        </pc:spChg>
        <pc:spChg chg="add del mod">
          <ac:chgData name="Olamide Isaac Durodola" userId="41554ea3-519d-483d-8fa6-ebbb8a9abd0c" providerId="ADAL" clId="{F1B3182A-814C-45BB-A27A-DF7235274C5A}" dt="2022-11-10T05:41:55.037" v="1014" actId="478"/>
          <ac:spMkLst>
            <pc:docMk/>
            <pc:sldMk cId="423171115" sldId="274"/>
            <ac:spMk id="19" creationId="{C9E93ECC-38D6-1C76-41AF-47283A0B8027}"/>
          </ac:spMkLst>
        </pc:spChg>
        <pc:spChg chg="add del mod">
          <ac:chgData name="Olamide Isaac Durodola" userId="41554ea3-519d-483d-8fa6-ebbb8a9abd0c" providerId="ADAL" clId="{F1B3182A-814C-45BB-A27A-DF7235274C5A}" dt="2022-11-10T05:42:05.332" v="1017" actId="478"/>
          <ac:spMkLst>
            <pc:docMk/>
            <pc:sldMk cId="423171115" sldId="274"/>
            <ac:spMk id="21" creationId="{984B81C0-0B05-4959-41AB-FF4C2FFC2266}"/>
          </ac:spMkLst>
        </pc:spChg>
        <pc:spChg chg="add del mod">
          <ac:chgData name="Olamide Isaac Durodola" userId="41554ea3-519d-483d-8fa6-ebbb8a9abd0c" providerId="ADAL" clId="{F1B3182A-814C-45BB-A27A-DF7235274C5A}" dt="2022-11-10T05:42:12.424" v="1019" actId="478"/>
          <ac:spMkLst>
            <pc:docMk/>
            <pc:sldMk cId="423171115" sldId="274"/>
            <ac:spMk id="23" creationId="{D217040C-17AD-9D3D-10B6-49A1248BE38E}"/>
          </ac:spMkLst>
        </pc:spChg>
        <pc:spChg chg="mod">
          <ac:chgData name="Olamide Isaac Durodola" userId="41554ea3-519d-483d-8fa6-ebbb8a9abd0c" providerId="ADAL" clId="{F1B3182A-814C-45BB-A27A-DF7235274C5A}" dt="2022-11-10T05:41:06.320" v="1007" actId="1076"/>
          <ac:spMkLst>
            <pc:docMk/>
            <pc:sldMk cId="423171115" sldId="274"/>
            <ac:spMk id="24" creationId="{AA5A89EF-81E9-4164-8EA3-DA69DAE6FADA}"/>
          </ac:spMkLst>
        </pc:spChg>
        <pc:spChg chg="mod">
          <ac:chgData name="Olamide Isaac Durodola" userId="41554ea3-519d-483d-8fa6-ebbb8a9abd0c" providerId="ADAL" clId="{F1B3182A-814C-45BB-A27A-DF7235274C5A}" dt="2022-11-10T07:34:57.706" v="1707" actId="20577"/>
          <ac:spMkLst>
            <pc:docMk/>
            <pc:sldMk cId="423171115" sldId="274"/>
            <ac:spMk id="26" creationId="{A0F52927-1C90-418F-AD2E-50A3404A4A36}"/>
          </ac:spMkLst>
        </pc:spChg>
        <pc:spChg chg="del">
          <ac:chgData name="Olamide Isaac Durodola" userId="41554ea3-519d-483d-8fa6-ebbb8a9abd0c" providerId="ADAL" clId="{F1B3182A-814C-45BB-A27A-DF7235274C5A}" dt="2022-11-10T05:41:40.215" v="1010" actId="478"/>
          <ac:spMkLst>
            <pc:docMk/>
            <pc:sldMk cId="423171115" sldId="274"/>
            <ac:spMk id="27" creationId="{37B13ECA-D5B9-4665-9100-4329449CD7A1}"/>
          </ac:spMkLst>
        </pc:spChg>
        <pc:spChg chg="add del mod">
          <ac:chgData name="Olamide Isaac Durodola" userId="41554ea3-519d-483d-8fa6-ebbb8a9abd0c" providerId="ADAL" clId="{F1B3182A-814C-45BB-A27A-DF7235274C5A}" dt="2022-11-10T07:34:49.451" v="1704"/>
          <ac:spMkLst>
            <pc:docMk/>
            <pc:sldMk cId="423171115" sldId="274"/>
            <ac:spMk id="28" creationId="{C152BCFD-FB2E-46FB-97FD-3B9579D9CDD3}"/>
          </ac:spMkLst>
        </pc:spChg>
        <pc:spChg chg="del">
          <ac:chgData name="Olamide Isaac Durodola" userId="41554ea3-519d-483d-8fa6-ebbb8a9abd0c" providerId="ADAL" clId="{F1B3182A-814C-45BB-A27A-DF7235274C5A}" dt="2022-11-10T05:41:52.166" v="1012" actId="478"/>
          <ac:spMkLst>
            <pc:docMk/>
            <pc:sldMk cId="423171115" sldId="274"/>
            <ac:spMk id="29" creationId="{0A53AC78-9DEF-4337-81E7-D9F9AF1F31EB}"/>
          </ac:spMkLst>
        </pc:spChg>
        <pc:spChg chg="mod">
          <ac:chgData name="Olamide Isaac Durodola" userId="41554ea3-519d-483d-8fa6-ebbb8a9abd0c" providerId="ADAL" clId="{F1B3182A-814C-45BB-A27A-DF7235274C5A}" dt="2022-11-10T07:33:48.073" v="1689"/>
          <ac:spMkLst>
            <pc:docMk/>
            <pc:sldMk cId="423171115" sldId="274"/>
            <ac:spMk id="30" creationId="{674D4F8B-10DE-4273-B585-F14235FFCDFB}"/>
          </ac:spMkLst>
        </pc:spChg>
        <pc:spChg chg="del">
          <ac:chgData name="Olamide Isaac Durodola" userId="41554ea3-519d-483d-8fa6-ebbb8a9abd0c" providerId="ADAL" clId="{F1B3182A-814C-45BB-A27A-DF7235274C5A}" dt="2022-11-10T05:42:03.541" v="1016" actId="478"/>
          <ac:spMkLst>
            <pc:docMk/>
            <pc:sldMk cId="423171115" sldId="274"/>
            <ac:spMk id="31" creationId="{F475A6F5-6459-4754-BF1B-6983DA5BC099}"/>
          </ac:spMkLst>
        </pc:spChg>
        <pc:spChg chg="mod">
          <ac:chgData name="Olamide Isaac Durodola" userId="41554ea3-519d-483d-8fa6-ebbb8a9abd0c" providerId="ADAL" clId="{F1B3182A-814C-45BB-A27A-DF7235274C5A}" dt="2022-11-10T07:33:29.116" v="1687" actId="20577"/>
          <ac:spMkLst>
            <pc:docMk/>
            <pc:sldMk cId="423171115" sldId="274"/>
            <ac:spMk id="32" creationId="{A13FB31D-1957-4294-9D78-4274ACAAF612}"/>
          </ac:spMkLst>
        </pc:spChg>
        <pc:spChg chg="del">
          <ac:chgData name="Olamide Isaac Durodola" userId="41554ea3-519d-483d-8fa6-ebbb8a9abd0c" providerId="ADAL" clId="{F1B3182A-814C-45BB-A27A-DF7235274C5A}" dt="2022-11-10T05:42:08.790" v="1018" actId="478"/>
          <ac:spMkLst>
            <pc:docMk/>
            <pc:sldMk cId="423171115" sldId="274"/>
            <ac:spMk id="33" creationId="{07490C32-D0EF-409A-8838-0ADB755999AA}"/>
          </ac:spMkLst>
        </pc:spChg>
        <pc:spChg chg="mod">
          <ac:chgData name="Olamide Isaac Durodola" userId="41554ea3-519d-483d-8fa6-ebbb8a9abd0c" providerId="ADAL" clId="{F1B3182A-814C-45BB-A27A-DF7235274C5A}" dt="2022-11-10T05:47:26.626" v="1141" actId="14100"/>
          <ac:spMkLst>
            <pc:docMk/>
            <pc:sldMk cId="423171115" sldId="274"/>
            <ac:spMk id="34" creationId="{85F954A3-1EAC-45E0-B349-CA5CB13C6C06}"/>
          </ac:spMkLst>
        </pc:spChg>
        <pc:spChg chg="mod">
          <ac:chgData name="Olamide Isaac Durodola" userId="41554ea3-519d-483d-8fa6-ebbb8a9abd0c" providerId="ADAL" clId="{F1B3182A-814C-45BB-A27A-DF7235274C5A}" dt="2022-11-10T05:44:48.555" v="1040" actId="1076"/>
          <ac:spMkLst>
            <pc:docMk/>
            <pc:sldMk cId="423171115" sldId="274"/>
            <ac:spMk id="35" creationId="{FAB27076-3031-420C-BA49-E845E9FB211C}"/>
          </ac:spMkLst>
        </pc:spChg>
        <pc:spChg chg="mod">
          <ac:chgData name="Olamide Isaac Durodola" userId="41554ea3-519d-483d-8fa6-ebbb8a9abd0c" providerId="ADAL" clId="{F1B3182A-814C-45BB-A27A-DF7235274C5A}" dt="2022-11-10T05:47:37.787" v="1178" actId="1037"/>
          <ac:spMkLst>
            <pc:docMk/>
            <pc:sldMk cId="423171115" sldId="274"/>
            <ac:spMk id="36" creationId="{24AC2074-BC52-48C5-931D-3BB4A8B0B99B}"/>
          </ac:spMkLst>
        </pc:spChg>
        <pc:spChg chg="mod">
          <ac:chgData name="Olamide Isaac Durodola" userId="41554ea3-519d-483d-8fa6-ebbb8a9abd0c" providerId="ADAL" clId="{F1B3182A-814C-45BB-A27A-DF7235274C5A}" dt="2022-11-10T05:45:40.358" v="1108" actId="1035"/>
          <ac:spMkLst>
            <pc:docMk/>
            <pc:sldMk cId="423171115" sldId="274"/>
            <ac:spMk id="37" creationId="{A5B6CF8D-4C68-40CD-A4BC-358825782940}"/>
          </ac:spMkLst>
        </pc:spChg>
        <pc:spChg chg="add mod">
          <ac:chgData name="Olamide Isaac Durodola" userId="41554ea3-519d-483d-8fa6-ebbb8a9abd0c" providerId="ADAL" clId="{F1B3182A-814C-45BB-A27A-DF7235274C5A}" dt="2022-11-10T05:47:00.855" v="1121" actId="1076"/>
          <ac:spMkLst>
            <pc:docMk/>
            <pc:sldMk cId="423171115" sldId="274"/>
            <ac:spMk id="38" creationId="{64E05A62-1695-A686-DE2F-EA2762B7AB64}"/>
          </ac:spMkLst>
        </pc:spChg>
        <pc:spChg chg="add del mod">
          <ac:chgData name="Olamide Isaac Durodola" userId="41554ea3-519d-483d-8fa6-ebbb8a9abd0c" providerId="ADAL" clId="{F1B3182A-814C-45BB-A27A-DF7235274C5A}" dt="2022-11-10T05:45:29.731" v="1071" actId="478"/>
          <ac:spMkLst>
            <pc:docMk/>
            <pc:sldMk cId="423171115" sldId="274"/>
            <ac:spMk id="40" creationId="{993A72CF-3EE9-C8B1-DA0C-1DBDF09EFB89}"/>
          </ac:spMkLst>
        </pc:spChg>
        <pc:spChg chg="add mod">
          <ac:chgData name="Olamide Isaac Durodola" userId="41554ea3-519d-483d-8fa6-ebbb8a9abd0c" providerId="ADAL" clId="{F1B3182A-814C-45BB-A27A-DF7235274C5A}" dt="2022-11-10T07:33:58.930" v="1692"/>
          <ac:spMkLst>
            <pc:docMk/>
            <pc:sldMk cId="423171115" sldId="274"/>
            <ac:spMk id="41" creationId="{1D6FA76C-512A-F9E2-5512-56E7EA0BF49A}"/>
          </ac:spMkLst>
        </pc:spChg>
        <pc:spChg chg="add mod">
          <ac:chgData name="Olamide Isaac Durodola" userId="41554ea3-519d-483d-8fa6-ebbb8a9abd0c" providerId="ADAL" clId="{F1B3182A-814C-45BB-A27A-DF7235274C5A}" dt="2022-11-10T07:34:22.542" v="1699"/>
          <ac:spMkLst>
            <pc:docMk/>
            <pc:sldMk cId="423171115" sldId="274"/>
            <ac:spMk id="42" creationId="{CBC2D758-86E6-ED01-2163-27D89FD985A7}"/>
          </ac:spMkLst>
        </pc:spChg>
        <pc:spChg chg="add mod">
          <ac:chgData name="Olamide Isaac Durodola" userId="41554ea3-519d-483d-8fa6-ebbb8a9abd0c" providerId="ADAL" clId="{F1B3182A-814C-45BB-A27A-DF7235274C5A}" dt="2022-11-10T07:34:09.684" v="1696" actId="20577"/>
          <ac:spMkLst>
            <pc:docMk/>
            <pc:sldMk cId="423171115" sldId="274"/>
            <ac:spMk id="43" creationId="{A05D3E95-109E-FF1C-5329-9F2FC30F1DAF}"/>
          </ac:spMkLst>
        </pc:spChg>
        <pc:graphicFrameChg chg="add del mod">
          <ac:chgData name="Olamide Isaac Durodola" userId="41554ea3-519d-483d-8fa6-ebbb8a9abd0c" providerId="ADAL" clId="{F1B3182A-814C-45BB-A27A-DF7235274C5A}" dt="2022-11-10T05:43:15.349" v="1029" actId="478"/>
          <ac:graphicFrameMkLst>
            <pc:docMk/>
            <pc:sldMk cId="423171115" sldId="274"/>
            <ac:graphicFrameMk id="2" creationId="{496774E5-9DDD-696C-6B88-0FEC5DDDF24F}"/>
          </ac:graphicFrameMkLst>
        </pc:graphicFrameChg>
        <pc:graphicFrameChg chg="add mod">
          <ac:chgData name="Olamide Isaac Durodola" userId="41554ea3-519d-483d-8fa6-ebbb8a9abd0c" providerId="ADAL" clId="{F1B3182A-814C-45BB-A27A-DF7235274C5A}" dt="2022-11-10T05:46:46.157" v="1119" actId="1076"/>
          <ac:graphicFrameMkLst>
            <pc:docMk/>
            <pc:sldMk cId="423171115" sldId="274"/>
            <ac:graphicFrameMk id="4" creationId="{D7EF7CF3-1A05-E884-F211-2D23D016906F}"/>
          </ac:graphicFrameMkLst>
        </pc:graphicFrameChg>
        <pc:graphicFrameChg chg="mod">
          <ac:chgData name="Olamide Isaac Durodola" userId="41554ea3-519d-483d-8fa6-ebbb8a9abd0c" providerId="ADAL" clId="{F1B3182A-814C-45BB-A27A-DF7235274C5A}" dt="2022-11-10T05:47:26.626" v="1141" actId="14100"/>
          <ac:graphicFrameMkLst>
            <pc:docMk/>
            <pc:sldMk cId="423171115" sldId="274"/>
            <ac:graphicFrameMk id="5" creationId="{D71E90A6-692D-4864-8D2B-3BA5D7E6A66B}"/>
          </ac:graphicFrameMkLst>
        </pc:graphicFrameChg>
        <pc:graphicFrameChg chg="mod">
          <ac:chgData name="Olamide Isaac Durodola" userId="41554ea3-519d-483d-8fa6-ebbb8a9abd0c" providerId="ADAL" clId="{F1B3182A-814C-45BB-A27A-DF7235274C5A}" dt="2022-11-10T05:45:40.358" v="1108" actId="1035"/>
          <ac:graphicFrameMkLst>
            <pc:docMk/>
            <pc:sldMk cId="423171115" sldId="274"/>
            <ac:graphicFrameMk id="7" creationId="{4E5713F8-4BD1-4F5A-958E-38D193282F85}"/>
          </ac:graphicFrameMkLst>
        </pc:graphicFrameChg>
        <pc:graphicFrameChg chg="add del mod">
          <ac:chgData name="Olamide Isaac Durodola" userId="41554ea3-519d-483d-8fa6-ebbb8a9abd0c" providerId="ADAL" clId="{F1B3182A-814C-45BB-A27A-DF7235274C5A}" dt="2022-11-10T05:39:39.929" v="934"/>
          <ac:graphicFrameMkLst>
            <pc:docMk/>
            <pc:sldMk cId="423171115" sldId="274"/>
            <ac:graphicFrameMk id="8" creationId="{A4A6D6DB-3A67-94CE-D58B-0B0A52DFE23E}"/>
          </ac:graphicFrameMkLst>
        </pc:graphicFrameChg>
        <pc:graphicFrameChg chg="mod">
          <ac:chgData name="Olamide Isaac Durodola" userId="41554ea3-519d-483d-8fa6-ebbb8a9abd0c" providerId="ADAL" clId="{F1B3182A-814C-45BB-A27A-DF7235274C5A}" dt="2022-11-10T05:44:48.555" v="1040" actId="1076"/>
          <ac:graphicFrameMkLst>
            <pc:docMk/>
            <pc:sldMk cId="423171115" sldId="274"/>
            <ac:graphicFrameMk id="9" creationId="{34A8949C-F9E7-4C22-89B3-1CF3F4AF5201}"/>
          </ac:graphicFrameMkLst>
        </pc:graphicFrameChg>
        <pc:graphicFrameChg chg="mod">
          <ac:chgData name="Olamide Isaac Durodola" userId="41554ea3-519d-483d-8fa6-ebbb8a9abd0c" providerId="ADAL" clId="{F1B3182A-814C-45BB-A27A-DF7235274C5A}" dt="2022-11-10T05:47:37.787" v="1178" actId="1037"/>
          <ac:graphicFrameMkLst>
            <pc:docMk/>
            <pc:sldMk cId="423171115" sldId="274"/>
            <ac:graphicFrameMk id="11" creationId="{444D3B3B-34C8-434F-91E8-D2C1BF4D9A09}"/>
          </ac:graphicFrameMkLst>
        </pc:graphicFrameChg>
        <pc:graphicFrameChg chg="add mod">
          <ac:chgData name="Olamide Isaac Durodola" userId="41554ea3-519d-483d-8fa6-ebbb8a9abd0c" providerId="ADAL" clId="{F1B3182A-814C-45BB-A27A-DF7235274C5A}" dt="2022-11-10T05:47:51.019" v="1203" actId="1036"/>
          <ac:graphicFrameMkLst>
            <pc:docMk/>
            <pc:sldMk cId="423171115" sldId="274"/>
            <ac:graphicFrameMk id="12" creationId="{3CC85F15-B24B-1002-A094-089167150B7A}"/>
          </ac:graphicFrameMkLst>
        </pc:graphicFrameChg>
        <pc:graphicFrameChg chg="add mod">
          <ac:chgData name="Olamide Isaac Durodola" userId="41554ea3-519d-483d-8fa6-ebbb8a9abd0c" providerId="ADAL" clId="{F1B3182A-814C-45BB-A27A-DF7235274C5A}" dt="2022-11-10T05:47:00.855" v="1121" actId="1076"/>
          <ac:graphicFrameMkLst>
            <pc:docMk/>
            <pc:sldMk cId="423171115" sldId="274"/>
            <ac:graphicFrameMk id="25" creationId="{ABCDBC72-5F2A-52E5-7962-74C659CED953}"/>
          </ac:graphicFrameMkLst>
        </pc:graphicFrameChg>
        <pc:graphicFrameChg chg="add del mod">
          <ac:chgData name="Olamide Isaac Durodola" userId="41554ea3-519d-483d-8fa6-ebbb8a9abd0c" providerId="ADAL" clId="{F1B3182A-814C-45BB-A27A-DF7235274C5A}" dt="2022-11-10T05:45:29.731" v="1071" actId="478"/>
          <ac:graphicFrameMkLst>
            <pc:docMk/>
            <pc:sldMk cId="423171115" sldId="274"/>
            <ac:graphicFrameMk id="39" creationId="{77AC10B3-67FF-DB57-9D2E-7ACCE55B7780}"/>
          </ac:graphicFrameMkLst>
        </pc:graphicFrameChg>
      </pc:sldChg>
      <pc:sldChg chg="modSp mod">
        <pc:chgData name="Olamide Isaac Durodola" userId="41554ea3-519d-483d-8fa6-ebbb8a9abd0c" providerId="ADAL" clId="{F1B3182A-814C-45BB-A27A-DF7235274C5A}" dt="2022-11-10T14:30:42.526" v="2184" actId="6549"/>
        <pc:sldMkLst>
          <pc:docMk/>
          <pc:sldMk cId="1987845210" sldId="275"/>
        </pc:sldMkLst>
        <pc:spChg chg="mod">
          <ac:chgData name="Olamide Isaac Durodola" userId="41554ea3-519d-483d-8fa6-ebbb8a9abd0c" providerId="ADAL" clId="{F1B3182A-814C-45BB-A27A-DF7235274C5A}" dt="2022-11-10T14:30:42.526" v="2184" actId="6549"/>
          <ac:spMkLst>
            <pc:docMk/>
            <pc:sldMk cId="1987845210" sldId="275"/>
            <ac:spMk id="11" creationId="{019E4131-A9F1-45A1-94C6-3C559ABBE9C6}"/>
          </ac:spMkLst>
        </pc:spChg>
      </pc:sldChg>
      <pc:sldChg chg="modSp mod">
        <pc:chgData name="Olamide Isaac Durodola" userId="41554ea3-519d-483d-8fa6-ebbb8a9abd0c" providerId="ADAL" clId="{F1B3182A-814C-45BB-A27A-DF7235274C5A}" dt="2022-11-10T07:25:48.726" v="1681"/>
        <pc:sldMkLst>
          <pc:docMk/>
          <pc:sldMk cId="1505696902" sldId="276"/>
        </pc:sldMkLst>
        <pc:spChg chg="mod">
          <ac:chgData name="Olamide Isaac Durodola" userId="41554ea3-519d-483d-8fa6-ebbb8a9abd0c" providerId="ADAL" clId="{F1B3182A-814C-45BB-A27A-DF7235274C5A}" dt="2022-11-10T07:25:48.726" v="1681"/>
          <ac:spMkLst>
            <pc:docMk/>
            <pc:sldMk cId="1505696902" sldId="276"/>
            <ac:spMk id="11" creationId="{313ACD80-E8DD-409F-A517-A832D3421C83}"/>
          </ac:spMkLst>
        </pc:spChg>
      </pc:sldChg>
      <pc:sldChg chg="addSp delSp modSp mod ord">
        <pc:chgData name="Olamide Isaac Durodola" userId="41554ea3-519d-483d-8fa6-ebbb8a9abd0c" providerId="ADAL" clId="{F1B3182A-814C-45BB-A27A-DF7235274C5A}" dt="2022-11-10T06:29:12.964" v="1299" actId="14100"/>
        <pc:sldMkLst>
          <pc:docMk/>
          <pc:sldMk cId="3474899755" sldId="278"/>
        </pc:sldMkLst>
        <pc:spChg chg="del">
          <ac:chgData name="Olamide Isaac Durodola" userId="41554ea3-519d-483d-8fa6-ebbb8a9abd0c" providerId="ADAL" clId="{F1B3182A-814C-45BB-A27A-DF7235274C5A}" dt="2022-11-10T06:24:31.736" v="1252" actId="478"/>
          <ac:spMkLst>
            <pc:docMk/>
            <pc:sldMk cId="3474899755" sldId="278"/>
            <ac:spMk id="6" creationId="{82ED7A7B-CA17-B484-143D-ACEDC86F70CF}"/>
          </ac:spMkLst>
        </pc:spChg>
        <pc:spChg chg="add del mod">
          <ac:chgData name="Olamide Isaac Durodola" userId="41554ea3-519d-483d-8fa6-ebbb8a9abd0c" providerId="ADAL" clId="{F1B3182A-814C-45BB-A27A-DF7235274C5A}" dt="2022-11-10T06:24:41.539" v="1256" actId="478"/>
          <ac:spMkLst>
            <pc:docMk/>
            <pc:sldMk cId="3474899755" sldId="278"/>
            <ac:spMk id="8" creationId="{A5F87316-A872-8BD2-95B7-FBB81430A912}"/>
          </ac:spMkLst>
        </pc:spChg>
        <pc:spChg chg="add del mod">
          <ac:chgData name="Olamide Isaac Durodola" userId="41554ea3-519d-483d-8fa6-ebbb8a9abd0c" providerId="ADAL" clId="{F1B3182A-814C-45BB-A27A-DF7235274C5A}" dt="2022-11-10T06:24:50.918" v="1260" actId="478"/>
          <ac:spMkLst>
            <pc:docMk/>
            <pc:sldMk cId="3474899755" sldId="278"/>
            <ac:spMk id="10" creationId="{1A8A99AB-AB42-CE3B-E938-BE22A21FA0A7}"/>
          </ac:spMkLst>
        </pc:spChg>
        <pc:spChg chg="add del mod">
          <ac:chgData name="Olamide Isaac Durodola" userId="41554ea3-519d-483d-8fa6-ebbb8a9abd0c" providerId="ADAL" clId="{F1B3182A-814C-45BB-A27A-DF7235274C5A}" dt="2022-11-10T06:25:49.392" v="1280"/>
          <ac:spMkLst>
            <pc:docMk/>
            <pc:sldMk cId="3474899755" sldId="278"/>
            <ac:spMk id="11" creationId="{4148FB26-3B40-DBDA-4E32-86D8086ABB25}"/>
          </ac:spMkLst>
        </pc:spChg>
        <pc:spChg chg="add del mod">
          <ac:chgData name="Olamide Isaac Durodola" userId="41554ea3-519d-483d-8fa6-ebbb8a9abd0c" providerId="ADAL" clId="{F1B3182A-814C-45BB-A27A-DF7235274C5A}" dt="2022-11-10T06:25:40.085" v="1274" actId="478"/>
          <ac:spMkLst>
            <pc:docMk/>
            <pc:sldMk cId="3474899755" sldId="278"/>
            <ac:spMk id="13" creationId="{35BF0EE9-5095-7176-FD3B-981972B7E96B}"/>
          </ac:spMkLst>
        </pc:spChg>
        <pc:spChg chg="add del mod">
          <ac:chgData name="Olamide Isaac Durodola" userId="41554ea3-519d-483d-8fa6-ebbb8a9abd0c" providerId="ADAL" clId="{F1B3182A-814C-45BB-A27A-DF7235274C5A}" dt="2022-11-10T06:25:45.900" v="1277" actId="478"/>
          <ac:spMkLst>
            <pc:docMk/>
            <pc:sldMk cId="3474899755" sldId="278"/>
            <ac:spMk id="15" creationId="{09EBB805-638B-42FE-7E13-4E7B9F66FF89}"/>
          </ac:spMkLst>
        </pc:spChg>
        <pc:spChg chg="add del mod">
          <ac:chgData name="Olamide Isaac Durodola" userId="41554ea3-519d-483d-8fa6-ebbb8a9abd0c" providerId="ADAL" clId="{F1B3182A-814C-45BB-A27A-DF7235274C5A}" dt="2022-11-10T06:26:05.613" v="1286"/>
          <ac:spMkLst>
            <pc:docMk/>
            <pc:sldMk cId="3474899755" sldId="278"/>
            <ac:spMk id="16" creationId="{B46FDA56-45CE-B08F-4F80-F2B2748A4E75}"/>
          </ac:spMkLst>
        </pc:spChg>
        <pc:spChg chg="add del mod">
          <ac:chgData name="Olamide Isaac Durodola" userId="41554ea3-519d-483d-8fa6-ebbb8a9abd0c" providerId="ADAL" clId="{F1B3182A-814C-45BB-A27A-DF7235274C5A}" dt="2022-11-10T06:26:18.671" v="1292"/>
          <ac:spMkLst>
            <pc:docMk/>
            <pc:sldMk cId="3474899755" sldId="278"/>
            <ac:spMk id="17" creationId="{0BBB6362-B723-1E82-EC8D-B425DD1A4DD7}"/>
          </ac:spMkLst>
        </pc:spChg>
        <pc:spChg chg="del mod">
          <ac:chgData name="Olamide Isaac Durodola" userId="41554ea3-519d-483d-8fa6-ebbb8a9abd0c" providerId="ADAL" clId="{F1B3182A-814C-45BB-A27A-DF7235274C5A}" dt="2022-11-10T06:24:39.320" v="1255" actId="478"/>
          <ac:spMkLst>
            <pc:docMk/>
            <pc:sldMk cId="3474899755" sldId="278"/>
            <ac:spMk id="18" creationId="{17062936-5CF9-46DE-8DD5-5C63AAD751F7}"/>
          </ac:spMkLst>
        </pc:spChg>
        <pc:spChg chg="add del mod">
          <ac:chgData name="Olamide Isaac Durodola" userId="41554ea3-519d-483d-8fa6-ebbb8a9abd0c" providerId="ADAL" clId="{F1B3182A-814C-45BB-A27A-DF7235274C5A}" dt="2022-11-10T06:26:17.577" v="1290" actId="478"/>
          <ac:spMkLst>
            <pc:docMk/>
            <pc:sldMk cId="3474899755" sldId="278"/>
            <ac:spMk id="20" creationId="{6ABDD05B-3D7B-5DF1-F46C-C22582EAE4DF}"/>
          </ac:spMkLst>
        </pc:spChg>
        <pc:spChg chg="add mod">
          <ac:chgData name="Olamide Isaac Durodola" userId="41554ea3-519d-483d-8fa6-ebbb8a9abd0c" providerId="ADAL" clId="{F1B3182A-814C-45BB-A27A-DF7235274C5A}" dt="2022-11-10T06:29:04.096" v="1297" actId="1076"/>
          <ac:spMkLst>
            <pc:docMk/>
            <pc:sldMk cId="3474899755" sldId="278"/>
            <ac:spMk id="21" creationId="{5349A043-7A68-74F0-F657-F9190C2B85B1}"/>
          </ac:spMkLst>
        </pc:spChg>
        <pc:spChg chg="del">
          <ac:chgData name="Olamide Isaac Durodola" userId="41554ea3-519d-483d-8fa6-ebbb8a9abd0c" providerId="ADAL" clId="{F1B3182A-814C-45BB-A27A-DF7235274C5A}" dt="2022-11-10T06:24:49.639" v="1259" actId="478"/>
          <ac:spMkLst>
            <pc:docMk/>
            <pc:sldMk cId="3474899755" sldId="278"/>
            <ac:spMk id="57" creationId="{157DA62F-DBB5-42B6-A283-774219082BAF}"/>
          </ac:spMkLst>
        </pc:spChg>
        <pc:picChg chg="add mod">
          <ac:chgData name="Olamide Isaac Durodola" userId="41554ea3-519d-483d-8fa6-ebbb8a9abd0c" providerId="ADAL" clId="{F1B3182A-814C-45BB-A27A-DF7235274C5A}" dt="2022-11-10T06:29:12.964" v="1299" actId="14100"/>
          <ac:picMkLst>
            <pc:docMk/>
            <pc:sldMk cId="3474899755" sldId="278"/>
            <ac:picMk id="5" creationId="{CFC45CBE-8E87-C9A6-0C2B-EA209F2C5C21}"/>
          </ac:picMkLst>
        </pc:picChg>
      </pc:sldChg>
      <pc:sldChg chg="addSp delSp modSp add mod">
        <pc:chgData name="Olamide Isaac Durodola" userId="41554ea3-519d-483d-8fa6-ebbb8a9abd0c" providerId="ADAL" clId="{F1B3182A-814C-45BB-A27A-DF7235274C5A}" dt="2022-11-10T14:17:24.670" v="2036" actId="1076"/>
        <pc:sldMkLst>
          <pc:docMk/>
          <pc:sldMk cId="940421045" sldId="279"/>
        </pc:sldMkLst>
        <pc:spChg chg="add mod">
          <ac:chgData name="Olamide Isaac Durodola" userId="41554ea3-519d-483d-8fa6-ebbb8a9abd0c" providerId="ADAL" clId="{F1B3182A-814C-45BB-A27A-DF7235274C5A}" dt="2022-11-10T14:17:20.330" v="2035" actId="20577"/>
          <ac:spMkLst>
            <pc:docMk/>
            <pc:sldMk cId="940421045" sldId="279"/>
            <ac:spMk id="5" creationId="{4D261E18-9A59-0671-8B05-F17A645F99E5}"/>
          </ac:spMkLst>
        </pc:spChg>
        <pc:spChg chg="del">
          <ac:chgData name="Olamide Isaac Durodola" userId="41554ea3-519d-483d-8fa6-ebbb8a9abd0c" providerId="ADAL" clId="{F1B3182A-814C-45BB-A27A-DF7235274C5A}" dt="2022-11-10T07:02:26.972" v="1486" actId="478"/>
          <ac:spMkLst>
            <pc:docMk/>
            <pc:sldMk cId="940421045" sldId="279"/>
            <ac:spMk id="18" creationId="{89806E66-CF3B-15F9-8913-06DC0E303C3B}"/>
          </ac:spMkLst>
        </pc:spChg>
        <pc:spChg chg="del">
          <ac:chgData name="Olamide Isaac Durodola" userId="41554ea3-519d-483d-8fa6-ebbb8a9abd0c" providerId="ADAL" clId="{F1B3182A-814C-45BB-A27A-DF7235274C5A}" dt="2022-11-10T07:02:26.972" v="1486" actId="478"/>
          <ac:spMkLst>
            <pc:docMk/>
            <pc:sldMk cId="940421045" sldId="279"/>
            <ac:spMk id="25" creationId="{D5AECF7C-9E00-EA2D-DF77-585005523DE6}"/>
          </ac:spMkLst>
        </pc:spChg>
        <pc:spChg chg="del">
          <ac:chgData name="Olamide Isaac Durodola" userId="41554ea3-519d-483d-8fa6-ebbb8a9abd0c" providerId="ADAL" clId="{F1B3182A-814C-45BB-A27A-DF7235274C5A}" dt="2022-11-10T07:02:26.972" v="1486" actId="478"/>
          <ac:spMkLst>
            <pc:docMk/>
            <pc:sldMk cId="940421045" sldId="279"/>
            <ac:spMk id="27" creationId="{59ADA964-3AE8-E13A-7E68-0A69BF34A446}"/>
          </ac:spMkLst>
        </pc:spChg>
        <pc:picChg chg="add mod">
          <ac:chgData name="Olamide Isaac Durodola" userId="41554ea3-519d-483d-8fa6-ebbb8a9abd0c" providerId="ADAL" clId="{F1B3182A-814C-45BB-A27A-DF7235274C5A}" dt="2022-11-10T14:17:24.670" v="2036" actId="1076"/>
          <ac:picMkLst>
            <pc:docMk/>
            <pc:sldMk cId="940421045" sldId="279"/>
            <ac:picMk id="3" creationId="{D6F6108C-926C-F420-C6FD-8099C073FAE9}"/>
          </ac:picMkLst>
        </pc:picChg>
        <pc:picChg chg="del">
          <ac:chgData name="Olamide Isaac Durodola" userId="41554ea3-519d-483d-8fa6-ebbb8a9abd0c" providerId="ADAL" clId="{F1B3182A-814C-45BB-A27A-DF7235274C5A}" dt="2022-11-10T07:02:26.972" v="1486" actId="478"/>
          <ac:picMkLst>
            <pc:docMk/>
            <pc:sldMk cId="940421045" sldId="279"/>
            <ac:picMk id="23" creationId="{A88D4F83-A5FB-999B-1AB0-A3E93841B7FC}"/>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solidFill>
              <a:srgbClr val="FFFFFF"/>
            </a:solidFill>
            <a:ln>
              <a:solidFill>
                <a:srgbClr val="FFFFFF"/>
              </a:solidFill>
            </a:ln>
          </c:spPr>
          <c:dPt>
            <c:idx val="0"/>
            <c:bubble3D val="0"/>
            <c:spPr>
              <a:solidFill>
                <a:schemeClr val="accent4"/>
              </a:solidFill>
              <a:ln w="19050">
                <a:solidFill>
                  <a:schemeClr val="accent4"/>
                </a:solidFill>
              </a:ln>
              <a:effectLst/>
            </c:spPr>
            <c:extLst>
              <c:ext xmlns:c16="http://schemas.microsoft.com/office/drawing/2014/chart" uri="{C3380CC4-5D6E-409C-BE32-E72D297353CC}">
                <c16:uniqueId val="{00000001-9D97-46FD-8DF1-2C3ADBDB8AB0}"/>
              </c:ext>
            </c:extLst>
          </c:dPt>
          <c:dPt>
            <c:idx val="1"/>
            <c:bubble3D val="0"/>
            <c:spPr>
              <a:solidFill>
                <a:srgbClr val="FFFFFF"/>
              </a:solidFill>
              <a:ln w="19050">
                <a:solidFill>
                  <a:srgbClr val="FFFFFF"/>
                </a:solidFill>
              </a:ln>
              <a:effectLst/>
            </c:spPr>
            <c:extLst>
              <c:ext xmlns:c16="http://schemas.microsoft.com/office/drawing/2014/chart" uri="{C3380CC4-5D6E-409C-BE32-E72D297353CC}">
                <c16:uniqueId val="{00000003-9D97-46FD-8DF1-2C3ADBDB8AB0}"/>
              </c:ext>
            </c:extLst>
          </c:dPt>
          <c:dPt>
            <c:idx val="2"/>
            <c:bubble3D val="0"/>
            <c:spPr>
              <a:solidFill>
                <a:srgbClr val="FFFFFF"/>
              </a:solidFill>
              <a:ln w="19050">
                <a:solidFill>
                  <a:srgbClr val="FFFFFF"/>
                </a:solidFill>
              </a:ln>
              <a:effectLst/>
            </c:spPr>
            <c:extLst>
              <c:ext xmlns:c16="http://schemas.microsoft.com/office/drawing/2014/chart" uri="{C3380CC4-5D6E-409C-BE32-E72D297353CC}">
                <c16:uniqueId val="{00000005-9D97-46FD-8DF1-2C3ADBDB8AB0}"/>
              </c:ext>
            </c:extLst>
          </c:dPt>
          <c:dPt>
            <c:idx val="3"/>
            <c:bubble3D val="0"/>
            <c:spPr>
              <a:solidFill>
                <a:srgbClr val="FFFFFF"/>
              </a:solidFill>
              <a:ln w="19050">
                <a:solidFill>
                  <a:srgbClr val="FFFFFF"/>
                </a:solidFill>
              </a:ln>
              <a:effectLst/>
            </c:spPr>
            <c:extLst>
              <c:ext xmlns:c16="http://schemas.microsoft.com/office/drawing/2014/chart" uri="{C3380CC4-5D6E-409C-BE32-E72D297353CC}">
                <c16:uniqueId val="{00000007-9D97-46FD-8DF1-2C3ADBDB8AB0}"/>
              </c:ext>
            </c:extLst>
          </c:dPt>
          <c:val>
            <c:numRef>
              <c:f>Sheet1!$B$2:$B$5</c:f>
              <c:numCache>
                <c:formatCode>General</c:formatCode>
                <c:ptCount val="4"/>
                <c:pt idx="0">
                  <c:v>12</c:v>
                </c:pt>
                <c:pt idx="1">
                  <c:v>14</c:v>
                </c:pt>
                <c:pt idx="2">
                  <c:v>32</c:v>
                </c:pt>
                <c:pt idx="3">
                  <c:v>82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1st Qtr</c:v>
                      </c:pt>
                      <c:pt idx="1">
                        <c:v>2nd Qtr</c:v>
                      </c:pt>
                      <c:pt idx="2">
                        <c:v>3rd Qtr</c:v>
                      </c:pt>
                      <c:pt idx="3">
                        <c:v>4th Qtr</c:v>
                      </c:pt>
                    </c:strCache>
                  </c:strRef>
                </c15:cat>
              </c15:filteredCategoryTitle>
            </c:ext>
            <c:ext xmlns:c16="http://schemas.microsoft.com/office/drawing/2014/chart" uri="{C3380CC4-5D6E-409C-BE32-E72D297353CC}">
              <c16:uniqueId val="{00000008-9D97-46FD-8DF1-2C3ADBDB8AB0}"/>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solidFill>
              <a:srgbClr val="FFFFFF"/>
            </a:solidFill>
            <a:ln>
              <a:noFill/>
            </a:ln>
          </c:spPr>
          <c:dPt>
            <c:idx val="0"/>
            <c:bubble3D val="0"/>
            <c:spPr>
              <a:solidFill>
                <a:srgbClr val="FFFFFF"/>
              </a:solidFill>
              <a:ln w="19050">
                <a:solidFill>
                  <a:srgbClr val="FFFFFF"/>
                </a:solidFill>
              </a:ln>
              <a:effectLst/>
            </c:spPr>
            <c:extLst>
              <c:ext xmlns:c16="http://schemas.microsoft.com/office/drawing/2014/chart" uri="{C3380CC4-5D6E-409C-BE32-E72D297353CC}">
                <c16:uniqueId val="{00000001-1B08-41AD-AD4E-879FBE369C2E}"/>
              </c:ext>
            </c:extLst>
          </c:dPt>
          <c:dPt>
            <c:idx val="1"/>
            <c:bubble3D val="0"/>
            <c:spPr>
              <a:solidFill>
                <a:schemeClr val="accent3">
                  <a:lumMod val="60000"/>
                  <a:lumOff val="40000"/>
                </a:schemeClr>
              </a:solidFill>
              <a:ln w="19050">
                <a:solidFill>
                  <a:schemeClr val="accent3">
                    <a:lumMod val="60000"/>
                    <a:lumOff val="40000"/>
                  </a:schemeClr>
                </a:solidFill>
              </a:ln>
              <a:effectLst/>
            </c:spPr>
            <c:extLst>
              <c:ext xmlns:c16="http://schemas.microsoft.com/office/drawing/2014/chart" uri="{C3380CC4-5D6E-409C-BE32-E72D297353CC}">
                <c16:uniqueId val="{00000003-1B08-41AD-AD4E-879FBE369C2E}"/>
              </c:ext>
            </c:extLst>
          </c:dPt>
          <c:dPt>
            <c:idx val="2"/>
            <c:bubble3D val="0"/>
            <c:spPr>
              <a:solidFill>
                <a:srgbClr val="FFFFFF"/>
              </a:solidFill>
              <a:ln w="19050">
                <a:solidFill>
                  <a:srgbClr val="FFFFFF"/>
                </a:solidFill>
              </a:ln>
              <a:effectLst/>
            </c:spPr>
            <c:extLst>
              <c:ext xmlns:c16="http://schemas.microsoft.com/office/drawing/2014/chart" uri="{C3380CC4-5D6E-409C-BE32-E72D297353CC}">
                <c16:uniqueId val="{00000005-1B08-41AD-AD4E-879FBE369C2E}"/>
              </c:ext>
            </c:extLst>
          </c:dPt>
          <c:dPt>
            <c:idx val="3"/>
            <c:bubble3D val="0"/>
            <c:spPr>
              <a:solidFill>
                <a:srgbClr val="FFFFFF"/>
              </a:solidFill>
              <a:ln w="19050">
                <a:solidFill>
                  <a:srgbClr val="FFFFFF"/>
                </a:solidFill>
              </a:ln>
              <a:effectLst/>
            </c:spPr>
            <c:extLst>
              <c:ext xmlns:c16="http://schemas.microsoft.com/office/drawing/2014/chart" uri="{C3380CC4-5D6E-409C-BE32-E72D297353CC}">
                <c16:uniqueId val="{00000007-1B08-41AD-AD4E-879FBE369C2E}"/>
              </c:ext>
            </c:extLst>
          </c:dPt>
          <c:val>
            <c:numRef>
              <c:f>Sheet1!$B$2:$B$5</c:f>
              <c:numCache>
                <c:formatCode>General</c:formatCode>
                <c:ptCount val="4"/>
                <c:pt idx="0">
                  <c:v>12</c:v>
                </c:pt>
                <c:pt idx="1">
                  <c:v>14</c:v>
                </c:pt>
                <c:pt idx="2">
                  <c:v>32</c:v>
                </c:pt>
                <c:pt idx="3">
                  <c:v>82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1st Qtr</c:v>
                      </c:pt>
                      <c:pt idx="1">
                        <c:v>2nd Qtr</c:v>
                      </c:pt>
                      <c:pt idx="2">
                        <c:v>3rd Qtr</c:v>
                      </c:pt>
                      <c:pt idx="3">
                        <c:v>4th Qtr</c:v>
                      </c:pt>
                    </c:strCache>
                  </c:strRef>
                </c15:cat>
              </c15:filteredCategoryTitle>
            </c:ext>
            <c:ext xmlns:c16="http://schemas.microsoft.com/office/drawing/2014/chart" uri="{C3380CC4-5D6E-409C-BE32-E72D297353CC}">
              <c16:uniqueId val="{00000008-1B08-41AD-AD4E-879FBE369C2E}"/>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solidFill>
              <a:srgbClr val="FFFFFF"/>
            </a:solidFill>
            <a:ln>
              <a:noFill/>
            </a:ln>
          </c:spPr>
          <c:dPt>
            <c:idx val="0"/>
            <c:bubble3D val="0"/>
            <c:spPr>
              <a:solidFill>
                <a:srgbClr val="FFFFFF"/>
              </a:solidFill>
              <a:ln w="19050">
                <a:solidFill>
                  <a:srgbClr val="FFFFFF"/>
                </a:solidFill>
              </a:ln>
              <a:effectLst/>
            </c:spPr>
            <c:extLst>
              <c:ext xmlns:c16="http://schemas.microsoft.com/office/drawing/2014/chart" uri="{C3380CC4-5D6E-409C-BE32-E72D297353CC}">
                <c16:uniqueId val="{00000001-E287-43F2-B453-167849D75AA2}"/>
              </c:ext>
            </c:extLst>
          </c:dPt>
          <c:dPt>
            <c:idx val="1"/>
            <c:bubble3D val="0"/>
            <c:spPr>
              <a:solidFill>
                <a:srgbClr val="FFFFFF"/>
              </a:solidFill>
              <a:ln w="19050">
                <a:solidFill>
                  <a:srgbClr val="FFFFFF"/>
                </a:solidFill>
              </a:ln>
              <a:effectLst/>
            </c:spPr>
            <c:extLst>
              <c:ext xmlns:c16="http://schemas.microsoft.com/office/drawing/2014/chart" uri="{C3380CC4-5D6E-409C-BE32-E72D297353CC}">
                <c16:uniqueId val="{00000003-E287-43F2-B453-167849D75AA2}"/>
              </c:ext>
            </c:extLst>
          </c:dPt>
          <c:dPt>
            <c:idx val="2"/>
            <c:bubble3D val="0"/>
            <c:spPr>
              <a:solidFill>
                <a:schemeClr val="accent5"/>
              </a:solidFill>
              <a:ln w="19050">
                <a:solidFill>
                  <a:schemeClr val="accent5"/>
                </a:solidFill>
              </a:ln>
              <a:effectLst/>
            </c:spPr>
            <c:extLst>
              <c:ext xmlns:c16="http://schemas.microsoft.com/office/drawing/2014/chart" uri="{C3380CC4-5D6E-409C-BE32-E72D297353CC}">
                <c16:uniqueId val="{00000005-E287-43F2-B453-167849D75AA2}"/>
              </c:ext>
            </c:extLst>
          </c:dPt>
          <c:dPt>
            <c:idx val="3"/>
            <c:bubble3D val="0"/>
            <c:spPr>
              <a:solidFill>
                <a:srgbClr val="FFFFFF"/>
              </a:solidFill>
              <a:ln w="19050">
                <a:solidFill>
                  <a:srgbClr val="FFFFFF"/>
                </a:solidFill>
              </a:ln>
              <a:effectLst/>
            </c:spPr>
            <c:extLst>
              <c:ext xmlns:c16="http://schemas.microsoft.com/office/drawing/2014/chart" uri="{C3380CC4-5D6E-409C-BE32-E72D297353CC}">
                <c16:uniqueId val="{00000007-E287-43F2-B453-167849D75AA2}"/>
              </c:ext>
            </c:extLst>
          </c:dPt>
          <c:val>
            <c:numRef>
              <c:f>Sheet1!$B$2:$B$5</c:f>
              <c:numCache>
                <c:formatCode>General</c:formatCode>
                <c:ptCount val="4"/>
                <c:pt idx="0">
                  <c:v>12</c:v>
                </c:pt>
                <c:pt idx="1">
                  <c:v>14</c:v>
                </c:pt>
                <c:pt idx="2">
                  <c:v>32</c:v>
                </c:pt>
                <c:pt idx="3">
                  <c:v>82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1st Qtr</c:v>
                      </c:pt>
                      <c:pt idx="1">
                        <c:v>2nd Qtr</c:v>
                      </c:pt>
                      <c:pt idx="2">
                        <c:v>3rd Qtr</c:v>
                      </c:pt>
                      <c:pt idx="3">
                        <c:v>4th Qtr</c:v>
                      </c:pt>
                    </c:strCache>
                  </c:strRef>
                </c15:cat>
              </c15:filteredCategoryTitle>
            </c:ext>
            <c:ext xmlns:c16="http://schemas.microsoft.com/office/drawing/2014/chart" uri="{C3380CC4-5D6E-409C-BE32-E72D297353CC}">
              <c16:uniqueId val="{00000008-E287-43F2-B453-167849D75AA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ln>
              <a:noFill/>
            </a:ln>
          </c:spPr>
          <c:dPt>
            <c:idx val="0"/>
            <c:bubble3D val="0"/>
            <c:spPr>
              <a:solidFill>
                <a:schemeClr val="accent2">
                  <a:lumMod val="20000"/>
                  <a:lumOff val="80000"/>
                </a:schemeClr>
              </a:solidFill>
              <a:ln w="19050">
                <a:solidFill>
                  <a:schemeClr val="accent2">
                    <a:lumMod val="20000"/>
                    <a:lumOff val="80000"/>
                  </a:schemeClr>
                </a:solidFill>
              </a:ln>
              <a:effectLst/>
            </c:spPr>
            <c:extLst>
              <c:ext xmlns:c16="http://schemas.microsoft.com/office/drawing/2014/chart" uri="{C3380CC4-5D6E-409C-BE32-E72D297353CC}">
                <c16:uniqueId val="{00000001-9A03-4FE1-B401-AAA582CF5402}"/>
              </c:ext>
            </c:extLst>
          </c:dPt>
          <c:dPt>
            <c:idx val="1"/>
            <c:bubble3D val="0"/>
            <c:spPr>
              <a:solidFill>
                <a:schemeClr val="accent2">
                  <a:lumMod val="20000"/>
                  <a:lumOff val="80000"/>
                </a:schemeClr>
              </a:solidFill>
              <a:ln w="19050">
                <a:solidFill>
                  <a:schemeClr val="accent2">
                    <a:lumMod val="20000"/>
                    <a:lumOff val="80000"/>
                  </a:schemeClr>
                </a:solidFill>
              </a:ln>
              <a:effectLst/>
            </c:spPr>
            <c:extLst>
              <c:ext xmlns:c16="http://schemas.microsoft.com/office/drawing/2014/chart" uri="{C3380CC4-5D6E-409C-BE32-E72D297353CC}">
                <c16:uniqueId val="{00000003-9A03-4FE1-B401-AAA582CF5402}"/>
              </c:ext>
            </c:extLst>
          </c:dPt>
          <c:dPt>
            <c:idx val="2"/>
            <c:bubble3D val="0"/>
            <c:spPr>
              <a:solidFill>
                <a:schemeClr val="accent2">
                  <a:lumMod val="20000"/>
                  <a:lumOff val="80000"/>
                </a:schemeClr>
              </a:solidFill>
              <a:ln w="19050">
                <a:solidFill>
                  <a:schemeClr val="accent2">
                    <a:lumMod val="20000"/>
                    <a:lumOff val="80000"/>
                  </a:schemeClr>
                </a:solidFill>
              </a:ln>
              <a:effectLst/>
            </c:spPr>
            <c:extLst>
              <c:ext xmlns:c16="http://schemas.microsoft.com/office/drawing/2014/chart" uri="{C3380CC4-5D6E-409C-BE32-E72D297353CC}">
                <c16:uniqueId val="{00000005-9A03-4FE1-B401-AAA582CF5402}"/>
              </c:ext>
            </c:extLst>
          </c:dPt>
          <c:dPt>
            <c:idx val="3"/>
            <c:bubble3D val="0"/>
            <c:spPr>
              <a:solidFill>
                <a:srgbClr val="FFFFFF"/>
              </a:solidFill>
              <a:ln w="19050">
                <a:solidFill>
                  <a:srgbClr val="FFFFFF"/>
                </a:solidFill>
              </a:ln>
              <a:effectLst/>
            </c:spPr>
            <c:extLst>
              <c:ext xmlns:c16="http://schemas.microsoft.com/office/drawing/2014/chart" uri="{C3380CC4-5D6E-409C-BE32-E72D297353CC}">
                <c16:uniqueId val="{00000007-9A03-4FE1-B401-AAA582CF5402}"/>
              </c:ext>
            </c:extLst>
          </c:dPt>
          <c:val>
            <c:numRef>
              <c:f>Sheet1!$B$2:$B$5</c:f>
              <c:numCache>
                <c:formatCode>General</c:formatCode>
                <c:ptCount val="4"/>
                <c:pt idx="0">
                  <c:v>12</c:v>
                </c:pt>
                <c:pt idx="1">
                  <c:v>14</c:v>
                </c:pt>
                <c:pt idx="2">
                  <c:v>32</c:v>
                </c:pt>
                <c:pt idx="3">
                  <c:v>82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1st Qtr</c:v>
                      </c:pt>
                      <c:pt idx="1">
                        <c:v>2nd Qtr</c:v>
                      </c:pt>
                      <c:pt idx="2">
                        <c:v>3rd Qtr</c:v>
                      </c:pt>
                      <c:pt idx="3">
                        <c:v>4th Qtr</c:v>
                      </c:pt>
                    </c:strCache>
                  </c:strRef>
                </c15:cat>
              </c15:filteredCategoryTitle>
            </c:ext>
            <c:ext xmlns:c16="http://schemas.microsoft.com/office/drawing/2014/chart" uri="{C3380CC4-5D6E-409C-BE32-E72D297353CC}">
              <c16:uniqueId val="{00000008-9A03-4FE1-B401-AAA582CF540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solidFill>
              <a:srgbClr val="FFFFFF"/>
            </a:solidFill>
            <a:ln>
              <a:noFill/>
            </a:ln>
          </c:spPr>
          <c:dPt>
            <c:idx val="0"/>
            <c:bubble3D val="0"/>
            <c:spPr>
              <a:solidFill>
                <a:srgbClr val="FFFFFF"/>
              </a:solidFill>
              <a:ln w="19050">
                <a:solidFill>
                  <a:srgbClr val="FFFFFF"/>
                </a:solidFill>
              </a:ln>
              <a:effectLst/>
            </c:spPr>
            <c:extLst>
              <c:ext xmlns:c16="http://schemas.microsoft.com/office/drawing/2014/chart" uri="{C3380CC4-5D6E-409C-BE32-E72D297353CC}">
                <c16:uniqueId val="{00000001-BA12-41B6-8F90-2A3992091938}"/>
              </c:ext>
            </c:extLst>
          </c:dPt>
          <c:dPt>
            <c:idx val="1"/>
            <c:bubble3D val="0"/>
            <c:spPr>
              <a:solidFill>
                <a:srgbClr val="FFFFFF"/>
              </a:solidFill>
              <a:ln w="19050">
                <a:solidFill>
                  <a:srgbClr val="FFFFFF"/>
                </a:solidFill>
              </a:ln>
              <a:effectLst/>
            </c:spPr>
            <c:extLst>
              <c:ext xmlns:c16="http://schemas.microsoft.com/office/drawing/2014/chart" uri="{C3380CC4-5D6E-409C-BE32-E72D297353CC}">
                <c16:uniqueId val="{00000003-BA12-41B6-8F90-2A3992091938}"/>
              </c:ext>
            </c:extLst>
          </c:dPt>
          <c:dPt>
            <c:idx val="2"/>
            <c:bubble3D val="0"/>
            <c:spPr>
              <a:solidFill>
                <a:schemeClr val="accent5"/>
              </a:solidFill>
              <a:ln w="19050">
                <a:solidFill>
                  <a:schemeClr val="accent5"/>
                </a:solidFill>
              </a:ln>
              <a:effectLst/>
            </c:spPr>
            <c:extLst>
              <c:ext xmlns:c16="http://schemas.microsoft.com/office/drawing/2014/chart" uri="{C3380CC4-5D6E-409C-BE32-E72D297353CC}">
                <c16:uniqueId val="{00000005-BA12-41B6-8F90-2A3992091938}"/>
              </c:ext>
            </c:extLst>
          </c:dPt>
          <c:dPt>
            <c:idx val="3"/>
            <c:bubble3D val="0"/>
            <c:spPr>
              <a:solidFill>
                <a:srgbClr val="FFFFFF"/>
              </a:solidFill>
              <a:ln w="19050">
                <a:solidFill>
                  <a:srgbClr val="FFFFFF"/>
                </a:solidFill>
              </a:ln>
              <a:effectLst/>
            </c:spPr>
            <c:extLst>
              <c:ext xmlns:c16="http://schemas.microsoft.com/office/drawing/2014/chart" uri="{C3380CC4-5D6E-409C-BE32-E72D297353CC}">
                <c16:uniqueId val="{00000007-BA12-41B6-8F90-2A3992091938}"/>
              </c:ext>
            </c:extLst>
          </c:dPt>
          <c:val>
            <c:numRef>
              <c:f>Sheet1!$B$2:$B$5</c:f>
              <c:numCache>
                <c:formatCode>General</c:formatCode>
                <c:ptCount val="4"/>
                <c:pt idx="0">
                  <c:v>12</c:v>
                </c:pt>
                <c:pt idx="1">
                  <c:v>14</c:v>
                </c:pt>
                <c:pt idx="2">
                  <c:v>32</c:v>
                </c:pt>
                <c:pt idx="3">
                  <c:v>82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1st Qtr</c:v>
                      </c:pt>
                      <c:pt idx="1">
                        <c:v>2nd Qtr</c:v>
                      </c:pt>
                      <c:pt idx="2">
                        <c:v>3rd Qtr</c:v>
                      </c:pt>
                      <c:pt idx="3">
                        <c:v>4th Qtr</c:v>
                      </c:pt>
                    </c:strCache>
                  </c:strRef>
                </c15:cat>
              </c15:filteredCategoryTitle>
            </c:ext>
            <c:ext xmlns:c16="http://schemas.microsoft.com/office/drawing/2014/chart" uri="{C3380CC4-5D6E-409C-BE32-E72D297353CC}">
              <c16:uniqueId val="{00000008-BA12-41B6-8F90-2A3992091938}"/>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ln>
              <a:noFill/>
            </a:ln>
          </c:spPr>
          <c:dPt>
            <c:idx val="0"/>
            <c:bubble3D val="0"/>
            <c:spPr>
              <a:solidFill>
                <a:schemeClr val="accent2">
                  <a:lumMod val="20000"/>
                  <a:lumOff val="80000"/>
                </a:schemeClr>
              </a:solidFill>
              <a:ln w="19050">
                <a:solidFill>
                  <a:schemeClr val="accent2">
                    <a:lumMod val="20000"/>
                    <a:lumOff val="80000"/>
                  </a:schemeClr>
                </a:solidFill>
              </a:ln>
              <a:effectLst/>
            </c:spPr>
            <c:extLst>
              <c:ext xmlns:c16="http://schemas.microsoft.com/office/drawing/2014/chart" uri="{C3380CC4-5D6E-409C-BE32-E72D297353CC}">
                <c16:uniqueId val="{00000001-8AFB-4AF6-81F5-AC0A60796F70}"/>
              </c:ext>
            </c:extLst>
          </c:dPt>
          <c:dPt>
            <c:idx val="1"/>
            <c:bubble3D val="0"/>
            <c:spPr>
              <a:solidFill>
                <a:schemeClr val="accent2">
                  <a:lumMod val="20000"/>
                  <a:lumOff val="80000"/>
                </a:schemeClr>
              </a:solidFill>
              <a:ln w="19050">
                <a:solidFill>
                  <a:schemeClr val="accent2">
                    <a:lumMod val="20000"/>
                    <a:lumOff val="80000"/>
                  </a:schemeClr>
                </a:solidFill>
              </a:ln>
              <a:effectLst/>
            </c:spPr>
            <c:extLst>
              <c:ext xmlns:c16="http://schemas.microsoft.com/office/drawing/2014/chart" uri="{C3380CC4-5D6E-409C-BE32-E72D297353CC}">
                <c16:uniqueId val="{00000003-8AFB-4AF6-81F5-AC0A60796F70}"/>
              </c:ext>
            </c:extLst>
          </c:dPt>
          <c:dPt>
            <c:idx val="2"/>
            <c:bubble3D val="0"/>
            <c:spPr>
              <a:solidFill>
                <a:schemeClr val="accent2">
                  <a:lumMod val="20000"/>
                  <a:lumOff val="80000"/>
                </a:schemeClr>
              </a:solidFill>
              <a:ln w="19050">
                <a:solidFill>
                  <a:schemeClr val="accent2">
                    <a:lumMod val="20000"/>
                    <a:lumOff val="80000"/>
                  </a:schemeClr>
                </a:solidFill>
              </a:ln>
              <a:effectLst/>
            </c:spPr>
            <c:extLst>
              <c:ext xmlns:c16="http://schemas.microsoft.com/office/drawing/2014/chart" uri="{C3380CC4-5D6E-409C-BE32-E72D297353CC}">
                <c16:uniqueId val="{00000005-8AFB-4AF6-81F5-AC0A60796F70}"/>
              </c:ext>
            </c:extLst>
          </c:dPt>
          <c:dPt>
            <c:idx val="3"/>
            <c:bubble3D val="0"/>
            <c:spPr>
              <a:solidFill>
                <a:srgbClr val="FFFFFF"/>
              </a:solidFill>
              <a:ln w="19050">
                <a:solidFill>
                  <a:srgbClr val="FFFFFF"/>
                </a:solidFill>
              </a:ln>
              <a:effectLst/>
            </c:spPr>
            <c:extLst>
              <c:ext xmlns:c16="http://schemas.microsoft.com/office/drawing/2014/chart" uri="{C3380CC4-5D6E-409C-BE32-E72D297353CC}">
                <c16:uniqueId val="{00000007-8AFB-4AF6-81F5-AC0A60796F70}"/>
              </c:ext>
            </c:extLst>
          </c:dPt>
          <c:val>
            <c:numRef>
              <c:f>Sheet1!$B$2:$B$5</c:f>
              <c:numCache>
                <c:formatCode>General</c:formatCode>
                <c:ptCount val="4"/>
                <c:pt idx="0">
                  <c:v>12</c:v>
                </c:pt>
                <c:pt idx="1">
                  <c:v>14</c:v>
                </c:pt>
                <c:pt idx="2">
                  <c:v>32</c:v>
                </c:pt>
                <c:pt idx="3">
                  <c:v>82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1st Qtr</c:v>
                      </c:pt>
                      <c:pt idx="1">
                        <c:v>2nd Qtr</c:v>
                      </c:pt>
                      <c:pt idx="2">
                        <c:v>3rd Qtr</c:v>
                      </c:pt>
                      <c:pt idx="3">
                        <c:v>4th Qtr</c:v>
                      </c:pt>
                    </c:strCache>
                  </c:strRef>
                </c15:cat>
              </c15:filteredCategoryTitle>
            </c:ext>
            <c:ext xmlns:c16="http://schemas.microsoft.com/office/drawing/2014/chart" uri="{C3380CC4-5D6E-409C-BE32-E72D297353CC}">
              <c16:uniqueId val="{00000008-8AFB-4AF6-81F5-AC0A60796F70}"/>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solidFill>
              <a:srgbClr val="FFFFFF"/>
            </a:solidFill>
            <a:ln>
              <a:noFill/>
            </a:ln>
          </c:spPr>
          <c:dPt>
            <c:idx val="0"/>
            <c:bubble3D val="0"/>
            <c:spPr>
              <a:solidFill>
                <a:srgbClr val="FFFFFF"/>
              </a:solidFill>
              <a:ln w="19050">
                <a:solidFill>
                  <a:srgbClr val="FFFFFF"/>
                </a:solidFill>
              </a:ln>
              <a:effectLst/>
            </c:spPr>
            <c:extLst>
              <c:ext xmlns:c16="http://schemas.microsoft.com/office/drawing/2014/chart" uri="{C3380CC4-5D6E-409C-BE32-E72D297353CC}">
                <c16:uniqueId val="{00000001-75F1-48EF-8794-65EFDFE94221}"/>
              </c:ext>
            </c:extLst>
          </c:dPt>
          <c:dPt>
            <c:idx val="1"/>
            <c:bubble3D val="0"/>
            <c:spPr>
              <a:solidFill>
                <a:schemeClr val="accent3">
                  <a:lumMod val="60000"/>
                  <a:lumOff val="40000"/>
                </a:schemeClr>
              </a:solidFill>
              <a:ln w="19050">
                <a:solidFill>
                  <a:schemeClr val="accent3">
                    <a:lumMod val="60000"/>
                    <a:lumOff val="40000"/>
                  </a:schemeClr>
                </a:solidFill>
              </a:ln>
              <a:effectLst/>
            </c:spPr>
            <c:extLst>
              <c:ext xmlns:c16="http://schemas.microsoft.com/office/drawing/2014/chart" uri="{C3380CC4-5D6E-409C-BE32-E72D297353CC}">
                <c16:uniqueId val="{00000003-75F1-48EF-8794-65EFDFE94221}"/>
              </c:ext>
            </c:extLst>
          </c:dPt>
          <c:dPt>
            <c:idx val="2"/>
            <c:bubble3D val="0"/>
            <c:spPr>
              <a:solidFill>
                <a:srgbClr val="FFFFFF"/>
              </a:solidFill>
              <a:ln w="19050">
                <a:solidFill>
                  <a:srgbClr val="FFFFFF"/>
                </a:solidFill>
              </a:ln>
              <a:effectLst/>
            </c:spPr>
            <c:extLst>
              <c:ext xmlns:c16="http://schemas.microsoft.com/office/drawing/2014/chart" uri="{C3380CC4-5D6E-409C-BE32-E72D297353CC}">
                <c16:uniqueId val="{00000005-75F1-48EF-8794-65EFDFE94221}"/>
              </c:ext>
            </c:extLst>
          </c:dPt>
          <c:dPt>
            <c:idx val="3"/>
            <c:bubble3D val="0"/>
            <c:spPr>
              <a:solidFill>
                <a:srgbClr val="FFFFFF"/>
              </a:solidFill>
              <a:ln w="19050">
                <a:solidFill>
                  <a:srgbClr val="FFFFFF"/>
                </a:solidFill>
              </a:ln>
              <a:effectLst/>
            </c:spPr>
            <c:extLst>
              <c:ext xmlns:c16="http://schemas.microsoft.com/office/drawing/2014/chart" uri="{C3380CC4-5D6E-409C-BE32-E72D297353CC}">
                <c16:uniqueId val="{00000007-75F1-48EF-8794-65EFDFE94221}"/>
              </c:ext>
            </c:extLst>
          </c:dPt>
          <c:val>
            <c:numRef>
              <c:f>Sheet1!$B$2:$B$5</c:f>
              <c:numCache>
                <c:formatCode>General</c:formatCode>
                <c:ptCount val="4"/>
                <c:pt idx="0">
                  <c:v>12</c:v>
                </c:pt>
                <c:pt idx="1">
                  <c:v>14</c:v>
                </c:pt>
                <c:pt idx="2">
                  <c:v>32</c:v>
                </c:pt>
                <c:pt idx="3">
                  <c:v>82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1st Qtr</c:v>
                      </c:pt>
                      <c:pt idx="1">
                        <c:v>2nd Qtr</c:v>
                      </c:pt>
                      <c:pt idx="2">
                        <c:v>3rd Qtr</c:v>
                      </c:pt>
                      <c:pt idx="3">
                        <c:v>4th Qtr</c:v>
                      </c:pt>
                    </c:strCache>
                  </c:strRef>
                </c15:cat>
              </c15:filteredCategoryTitle>
            </c:ext>
            <c:ext xmlns:c16="http://schemas.microsoft.com/office/drawing/2014/chart" uri="{C3380CC4-5D6E-409C-BE32-E72D297353CC}">
              <c16:uniqueId val="{00000008-75F1-48EF-8794-65EFDFE94221}"/>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11/10/2022</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11/10/2022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chart" Target="../charts/chart7.xml"/><Relationship Id="rId3" Type="http://schemas.openxmlformats.org/officeDocument/2006/relationships/chart" Target="../charts/chart2.xml"/><Relationship Id="rId7" Type="http://schemas.openxmlformats.org/officeDocument/2006/relationships/chart" Target="../charts/chart6.xml"/><Relationship Id="rId2" Type="http://schemas.openxmlformats.org/officeDocument/2006/relationships/chart" Target="../charts/chart1.xml"/><Relationship Id="rId1" Type="http://schemas.openxmlformats.org/officeDocument/2006/relationships/slideLayout" Target="../slideLayouts/slideLayout19.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jpe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75B1C734-42CB-4311-8905-2F41D09107C7}"/>
              </a:ext>
            </a:extLst>
          </p:cNvPr>
          <p:cNvSpPr>
            <a:spLocks noGrp="1"/>
          </p:cNvSpPr>
          <p:nvPr>
            <p:ph type="body" sz="quarter" idx="15"/>
          </p:nvPr>
        </p:nvSpPr>
        <p:spPr>
          <a:xfrm>
            <a:off x="6822159" y="2878246"/>
            <a:ext cx="4925188" cy="339247"/>
          </a:xfrm>
        </p:spPr>
        <p:txBody>
          <a:bodyPr>
            <a:normAutofit fontScale="92500" lnSpcReduction="20000"/>
          </a:bodyPr>
          <a:lstStyle/>
          <a:p>
            <a:r>
              <a:rPr lang="en-US" dirty="0"/>
              <a:t>Mirjam Nilsson​</a:t>
            </a:r>
          </a:p>
        </p:txBody>
      </p:sp>
      <p:pic>
        <p:nvPicPr>
          <p:cNvPr id="2" name="Picture Placeholder 5" descr="Blue Abstract">
            <a:extLst>
              <a:ext uri="{FF2B5EF4-FFF2-40B4-BE49-F238E27FC236}">
                <a16:creationId xmlns:a16="http://schemas.microsoft.com/office/drawing/2014/main" id="{5EEC46EB-C1D8-615C-1039-D368B709989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57150" y="0"/>
            <a:ext cx="16202024" cy="6858000"/>
          </a:xfrm>
          <a:prstGeom prst="rect">
            <a:avLst/>
          </a:prstGeom>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8039084" y="5417599"/>
            <a:ext cx="4672585" cy="1417320"/>
          </a:xfrm>
        </p:spPr>
        <p:txBody>
          <a:bodyPr/>
          <a:lstStyle/>
          <a:p>
            <a:r>
              <a:rPr lang="en-US" dirty="0"/>
              <a:t>Group 18</a:t>
            </a:r>
          </a:p>
        </p:txBody>
      </p:sp>
      <p:sp>
        <p:nvSpPr>
          <p:cNvPr id="3" name="Footer Placeholder 3">
            <a:extLst>
              <a:ext uri="{FF2B5EF4-FFF2-40B4-BE49-F238E27FC236}">
                <a16:creationId xmlns:a16="http://schemas.microsoft.com/office/drawing/2014/main" id="{C1397573-B887-2766-692F-8AD8539239DE}"/>
              </a:ext>
            </a:extLst>
          </p:cNvPr>
          <p:cNvSpPr txBox="1">
            <a:spLocks/>
          </p:cNvSpPr>
          <p:nvPr/>
        </p:nvSpPr>
        <p:spPr>
          <a:xfrm>
            <a:off x="768485" y="1516869"/>
            <a:ext cx="5195017" cy="17311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200" dirty="0">
              <a:solidFill>
                <a:schemeClr val="bg1">
                  <a:lumMod val="95000"/>
                </a:schemeClr>
              </a:solidFill>
            </a:endParaRPr>
          </a:p>
        </p:txBody>
      </p:sp>
      <p:sp>
        <p:nvSpPr>
          <p:cNvPr id="4" name="Title 21">
            <a:extLst>
              <a:ext uri="{FF2B5EF4-FFF2-40B4-BE49-F238E27FC236}">
                <a16:creationId xmlns:a16="http://schemas.microsoft.com/office/drawing/2014/main" id="{D151E5C6-5309-BCD8-2AC2-6FD1B8ABAEA9}"/>
              </a:ext>
            </a:extLst>
          </p:cNvPr>
          <p:cNvSpPr txBox="1">
            <a:spLocks/>
          </p:cNvSpPr>
          <p:nvPr/>
        </p:nvSpPr>
        <p:spPr>
          <a:xfrm>
            <a:off x="1135143" y="669067"/>
            <a:ext cx="8539209" cy="2578946"/>
          </a:xfrm>
          <a:prstGeom prst="rect">
            <a:avLst/>
          </a:prstGeom>
          <a:solidFill>
            <a:schemeClr val="accent2">
              <a:alpha val="80000"/>
            </a:schemeClr>
          </a:solidFill>
        </p:spPr>
        <p:txBody>
          <a:bodyPr vert="horz" lIns="557784" tIns="530352" rIns="91440" bIns="45720" rtlCol="0" anchor="t">
            <a:noAutofit/>
          </a:bodyPr>
          <a:lstStyle>
            <a:lvl1pPr algn="l" defTabSz="914400" rtl="0" eaLnBrk="1" latinLnBrk="0" hangingPunct="1">
              <a:lnSpc>
                <a:spcPct val="80000"/>
              </a:lnSpc>
              <a:spcBef>
                <a:spcPct val="0"/>
              </a:spcBef>
              <a:buNone/>
              <a:defRPr sz="5400" kern="1200" cap="all" spc="400" baseline="0">
                <a:ln w="19050">
                  <a:solidFill>
                    <a:schemeClr val="accent5"/>
                  </a:solidFill>
                </a:ln>
                <a:noFill/>
                <a:latin typeface="+mj-lt"/>
                <a:ea typeface="+mj-ea"/>
                <a:cs typeface="+mj-cs"/>
              </a:defRPr>
            </a:lvl1pPr>
          </a:lstStyle>
          <a:p>
            <a:r>
              <a:rPr lang="en-US" sz="4800" dirty="0">
                <a:solidFill>
                  <a:schemeClr val="bg1">
                    <a:lumMod val="95000"/>
                  </a:schemeClr>
                </a:solidFill>
                <a:latin typeface="+mj-lt"/>
              </a:rPr>
              <a:t>Facebook performance Metrics prediction</a:t>
            </a:r>
            <a:endParaRPr lang="en-US" sz="4800" dirty="0">
              <a:solidFill>
                <a:schemeClr val="bg1">
                  <a:lumMod val="95000"/>
                </a:schemeClr>
              </a:solidFill>
            </a:endParaRPr>
          </a:p>
        </p:txBody>
      </p:sp>
    </p:spTree>
    <p:extLst>
      <p:ext uri="{BB962C8B-B14F-4D97-AF65-F5344CB8AC3E}">
        <p14:creationId xmlns:p14="http://schemas.microsoft.com/office/powerpoint/2010/main" val="1883836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10">
            <a:extLst>
              <a:ext uri="{FF2B5EF4-FFF2-40B4-BE49-F238E27FC236}">
                <a16:creationId xmlns:a16="http://schemas.microsoft.com/office/drawing/2014/main" id="{7032CAE6-162A-406E-ADF7-B962187DD4EB}"/>
              </a:ext>
            </a:extLst>
          </p:cNvPr>
          <p:cNvSpPr>
            <a:spLocks noGrp="1"/>
          </p:cNvSpPr>
          <p:nvPr>
            <p:ph type="dt" sz="half" idx="10"/>
          </p:nvPr>
        </p:nvSpPr>
        <p:spPr>
          <a:xfrm>
            <a:off x="838200" y="6356350"/>
            <a:ext cx="2743200" cy="365125"/>
          </a:xfrm>
        </p:spPr>
        <p:txBody>
          <a:bodyPr/>
          <a:lstStyle/>
          <a:p>
            <a:r>
              <a:rPr lang="en-US" dirty="0"/>
              <a:t>11/009/2022</a:t>
            </a:r>
          </a:p>
        </p:txBody>
      </p:sp>
      <p:sp>
        <p:nvSpPr>
          <p:cNvPr id="12" name="Footer Placeholder 11">
            <a:extLst>
              <a:ext uri="{FF2B5EF4-FFF2-40B4-BE49-F238E27FC236}">
                <a16:creationId xmlns:a16="http://schemas.microsoft.com/office/drawing/2014/main" id="{BCE635D0-1405-4769-AE67-756AE3CA6E85}"/>
              </a:ext>
            </a:extLst>
          </p:cNvPr>
          <p:cNvSpPr>
            <a:spLocks noGrp="1"/>
          </p:cNvSpPr>
          <p:nvPr>
            <p:ph type="ftr" sz="quarter" idx="11"/>
          </p:nvPr>
        </p:nvSpPr>
        <p:spPr>
          <a:xfrm>
            <a:off x="4038600" y="6356350"/>
            <a:ext cx="4114800" cy="365125"/>
          </a:xfrm>
        </p:spPr>
        <p:txBody>
          <a:bodyPr/>
          <a:lstStyle/>
          <a:p>
            <a:r>
              <a:rPr lang="en-US" dirty="0"/>
              <a:t>Facebook Metrics</a:t>
            </a:r>
          </a:p>
        </p:txBody>
      </p:sp>
      <p:sp>
        <p:nvSpPr>
          <p:cNvPr id="13" name="Slide Number Placeholder 12">
            <a:extLst>
              <a:ext uri="{FF2B5EF4-FFF2-40B4-BE49-F238E27FC236}">
                <a16:creationId xmlns:a16="http://schemas.microsoft.com/office/drawing/2014/main" id="{0CCE5032-D1E3-4E38-B2FF-0C381B149812}"/>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10</a:t>
            </a:fld>
            <a:endParaRPr lang="en-US" dirty="0"/>
          </a:p>
        </p:txBody>
      </p:sp>
      <p:pic>
        <p:nvPicPr>
          <p:cNvPr id="28" name="Picture 27">
            <a:extLst>
              <a:ext uri="{FF2B5EF4-FFF2-40B4-BE49-F238E27FC236}">
                <a16:creationId xmlns:a16="http://schemas.microsoft.com/office/drawing/2014/main" id="{820BB375-1442-C138-0DAE-966C9242D43E}"/>
              </a:ext>
            </a:extLst>
          </p:cNvPr>
          <p:cNvPicPr>
            <a:picLocks noChangeAspect="1"/>
          </p:cNvPicPr>
          <p:nvPr/>
        </p:nvPicPr>
        <p:blipFill>
          <a:blip r:embed="rId2"/>
          <a:stretch>
            <a:fillRect/>
          </a:stretch>
        </p:blipFill>
        <p:spPr>
          <a:xfrm>
            <a:off x="1392643" y="109196"/>
            <a:ext cx="4584993" cy="2971459"/>
          </a:xfrm>
          <a:prstGeom prst="rect">
            <a:avLst/>
          </a:prstGeom>
        </p:spPr>
      </p:pic>
      <p:pic>
        <p:nvPicPr>
          <p:cNvPr id="30" name="Picture 29">
            <a:extLst>
              <a:ext uri="{FF2B5EF4-FFF2-40B4-BE49-F238E27FC236}">
                <a16:creationId xmlns:a16="http://schemas.microsoft.com/office/drawing/2014/main" id="{D144C935-11D3-40A5-85C6-6FAF6C5F1DAE}"/>
              </a:ext>
            </a:extLst>
          </p:cNvPr>
          <p:cNvPicPr>
            <a:picLocks noChangeAspect="1"/>
          </p:cNvPicPr>
          <p:nvPr/>
        </p:nvPicPr>
        <p:blipFill>
          <a:blip r:embed="rId3"/>
          <a:stretch>
            <a:fillRect/>
          </a:stretch>
        </p:blipFill>
        <p:spPr>
          <a:xfrm>
            <a:off x="6169540" y="36830"/>
            <a:ext cx="4592256" cy="2971460"/>
          </a:xfrm>
          <a:prstGeom prst="rect">
            <a:avLst/>
          </a:prstGeom>
        </p:spPr>
      </p:pic>
      <p:pic>
        <p:nvPicPr>
          <p:cNvPr id="34" name="Picture 33">
            <a:extLst>
              <a:ext uri="{FF2B5EF4-FFF2-40B4-BE49-F238E27FC236}">
                <a16:creationId xmlns:a16="http://schemas.microsoft.com/office/drawing/2014/main" id="{A891480B-2C82-10AF-37B7-6C8B8859CA0D}"/>
              </a:ext>
            </a:extLst>
          </p:cNvPr>
          <p:cNvPicPr>
            <a:picLocks noChangeAspect="1"/>
          </p:cNvPicPr>
          <p:nvPr/>
        </p:nvPicPr>
        <p:blipFill>
          <a:blip r:embed="rId4"/>
          <a:stretch>
            <a:fillRect/>
          </a:stretch>
        </p:blipFill>
        <p:spPr>
          <a:xfrm>
            <a:off x="58130" y="3162691"/>
            <a:ext cx="3899785" cy="2871079"/>
          </a:xfrm>
          <a:prstGeom prst="rect">
            <a:avLst/>
          </a:prstGeom>
        </p:spPr>
      </p:pic>
      <p:sp>
        <p:nvSpPr>
          <p:cNvPr id="41" name="Title 21">
            <a:extLst>
              <a:ext uri="{FF2B5EF4-FFF2-40B4-BE49-F238E27FC236}">
                <a16:creationId xmlns:a16="http://schemas.microsoft.com/office/drawing/2014/main" id="{A649B7B4-A74B-6F2F-02E9-43FD15339417}"/>
              </a:ext>
            </a:extLst>
          </p:cNvPr>
          <p:cNvSpPr txBox="1">
            <a:spLocks/>
          </p:cNvSpPr>
          <p:nvPr/>
        </p:nvSpPr>
        <p:spPr>
          <a:xfrm>
            <a:off x="8813182" y="3100583"/>
            <a:ext cx="3240003" cy="3185592"/>
          </a:xfrm>
          <a:prstGeom prst="rect">
            <a:avLst/>
          </a:prstGeom>
          <a:solidFill>
            <a:schemeClr val="accent2">
              <a:alpha val="80000"/>
            </a:schemeClr>
          </a:solidFill>
        </p:spPr>
        <p:txBody>
          <a:bodyPr vert="horz" lIns="557784" tIns="530352" rIns="91440" bIns="45720" rtlCol="0" anchor="t">
            <a:noAutofit/>
          </a:bodyPr>
          <a:lstStyle>
            <a:lvl1pPr algn="l" defTabSz="914400" rtl="0" eaLnBrk="1" latinLnBrk="0" hangingPunct="1">
              <a:lnSpc>
                <a:spcPct val="80000"/>
              </a:lnSpc>
              <a:spcBef>
                <a:spcPct val="0"/>
              </a:spcBef>
              <a:buNone/>
              <a:defRPr sz="5400" kern="1200" cap="all" spc="400" baseline="0">
                <a:ln w="19050">
                  <a:solidFill>
                    <a:schemeClr val="accent5"/>
                  </a:solidFill>
                </a:ln>
                <a:noFill/>
                <a:latin typeface="+mj-lt"/>
                <a:ea typeface="+mj-ea"/>
                <a:cs typeface="+mj-cs"/>
              </a:defRPr>
            </a:lvl1pPr>
          </a:lstStyle>
          <a:p>
            <a:pPr algn="ctr"/>
            <a:endParaRPr lang="en-US" dirty="0">
              <a:solidFill>
                <a:schemeClr val="bg1">
                  <a:lumMod val="95000"/>
                </a:schemeClr>
              </a:solidFill>
              <a:latin typeface="Calibri" panose="020F0502020204030204" pitchFamily="34" charset="0"/>
              <a:cs typeface="Calibri" panose="020F0502020204030204" pitchFamily="34" charset="0"/>
            </a:endParaRPr>
          </a:p>
        </p:txBody>
      </p:sp>
      <p:sp>
        <p:nvSpPr>
          <p:cNvPr id="42" name="TextBox 41">
            <a:extLst>
              <a:ext uri="{FF2B5EF4-FFF2-40B4-BE49-F238E27FC236}">
                <a16:creationId xmlns:a16="http://schemas.microsoft.com/office/drawing/2014/main" id="{34A43F52-2183-0E39-B02F-5D894AC3E92D}"/>
              </a:ext>
            </a:extLst>
          </p:cNvPr>
          <p:cNvSpPr txBox="1"/>
          <p:nvPr/>
        </p:nvSpPr>
        <p:spPr>
          <a:xfrm>
            <a:off x="8751353" y="3105834"/>
            <a:ext cx="3301832" cy="646331"/>
          </a:xfrm>
          <a:prstGeom prst="rect">
            <a:avLst/>
          </a:prstGeom>
          <a:noFill/>
        </p:spPr>
        <p:txBody>
          <a:bodyPr wrap="square">
            <a:spAutoFit/>
          </a:bodyPr>
          <a:lstStyle/>
          <a:p>
            <a:pPr marL="285750" indent="-285750">
              <a:buFont typeface="Wingdings" panose="05000000000000000000" pitchFamily="2" charset="2"/>
              <a:buChar char="Ø"/>
            </a:pPr>
            <a:r>
              <a:rPr lang="en-US" dirty="0">
                <a:solidFill>
                  <a:schemeClr val="bg1">
                    <a:lumMod val="95000"/>
                  </a:schemeClr>
                </a:solidFill>
              </a:rPr>
              <a:t>The weekday doesn't affect the interactions</a:t>
            </a:r>
          </a:p>
        </p:txBody>
      </p:sp>
      <p:sp>
        <p:nvSpPr>
          <p:cNvPr id="36" name="TextBox 35">
            <a:extLst>
              <a:ext uri="{FF2B5EF4-FFF2-40B4-BE49-F238E27FC236}">
                <a16:creationId xmlns:a16="http://schemas.microsoft.com/office/drawing/2014/main" id="{6768CE6A-6987-1089-38AB-EC6571DF703A}"/>
              </a:ext>
            </a:extLst>
          </p:cNvPr>
          <p:cNvSpPr txBox="1"/>
          <p:nvPr/>
        </p:nvSpPr>
        <p:spPr>
          <a:xfrm>
            <a:off x="8751354" y="3757417"/>
            <a:ext cx="3301832" cy="646331"/>
          </a:xfrm>
          <a:prstGeom prst="rect">
            <a:avLst/>
          </a:prstGeom>
          <a:noFill/>
        </p:spPr>
        <p:txBody>
          <a:bodyPr wrap="square">
            <a:spAutoFit/>
          </a:bodyPr>
          <a:lstStyle/>
          <a:p>
            <a:pPr marL="285750" indent="-285750">
              <a:buFont typeface="Wingdings" panose="05000000000000000000" pitchFamily="2" charset="2"/>
              <a:buChar char="Ø"/>
            </a:pPr>
            <a:r>
              <a:rPr lang="en-US" dirty="0">
                <a:solidFill>
                  <a:schemeClr val="bg1">
                    <a:lumMod val="95000"/>
                  </a:schemeClr>
                </a:solidFill>
              </a:rPr>
              <a:t>The paid posts get more interactions than nonpaid</a:t>
            </a:r>
          </a:p>
        </p:txBody>
      </p:sp>
      <p:sp>
        <p:nvSpPr>
          <p:cNvPr id="40" name="TextBox 39">
            <a:extLst>
              <a:ext uri="{FF2B5EF4-FFF2-40B4-BE49-F238E27FC236}">
                <a16:creationId xmlns:a16="http://schemas.microsoft.com/office/drawing/2014/main" id="{752E8218-61F9-8EF2-889A-84BC0D2A46B3}"/>
              </a:ext>
            </a:extLst>
          </p:cNvPr>
          <p:cNvSpPr txBox="1"/>
          <p:nvPr/>
        </p:nvSpPr>
        <p:spPr>
          <a:xfrm>
            <a:off x="8751352" y="4461841"/>
            <a:ext cx="3440647" cy="923330"/>
          </a:xfrm>
          <a:prstGeom prst="rect">
            <a:avLst/>
          </a:prstGeom>
          <a:noFill/>
        </p:spPr>
        <p:txBody>
          <a:bodyPr wrap="square">
            <a:spAutoFit/>
          </a:bodyPr>
          <a:lstStyle/>
          <a:p>
            <a:pPr marL="285750" indent="-285750">
              <a:buFont typeface="Wingdings" panose="05000000000000000000" pitchFamily="2" charset="2"/>
              <a:buChar char="Ø"/>
            </a:pPr>
            <a:r>
              <a:rPr lang="en-US" dirty="0">
                <a:solidFill>
                  <a:schemeClr val="bg1">
                    <a:lumMod val="95000"/>
                  </a:schemeClr>
                </a:solidFill>
              </a:rPr>
              <a:t>A slight positive trend between the paid posts and the page likes.</a:t>
            </a:r>
          </a:p>
        </p:txBody>
      </p:sp>
      <p:sp>
        <p:nvSpPr>
          <p:cNvPr id="44" name="TextBox 43">
            <a:extLst>
              <a:ext uri="{FF2B5EF4-FFF2-40B4-BE49-F238E27FC236}">
                <a16:creationId xmlns:a16="http://schemas.microsoft.com/office/drawing/2014/main" id="{20A3F720-521D-C7D9-23DC-F4B8B5053E19}"/>
              </a:ext>
            </a:extLst>
          </p:cNvPr>
          <p:cNvSpPr txBox="1"/>
          <p:nvPr/>
        </p:nvSpPr>
        <p:spPr>
          <a:xfrm>
            <a:off x="8744138" y="5362845"/>
            <a:ext cx="3309047" cy="923330"/>
          </a:xfrm>
          <a:prstGeom prst="rect">
            <a:avLst/>
          </a:prstGeom>
          <a:noFill/>
        </p:spPr>
        <p:txBody>
          <a:bodyPr wrap="square">
            <a:spAutoFit/>
          </a:bodyPr>
          <a:lstStyle/>
          <a:p>
            <a:pPr marL="285750" indent="-285750">
              <a:buFont typeface="Wingdings" panose="05000000000000000000" pitchFamily="2" charset="2"/>
              <a:buChar char="Ø"/>
            </a:pPr>
            <a:r>
              <a:rPr lang="en-US" dirty="0">
                <a:solidFill>
                  <a:schemeClr val="bg1">
                    <a:lumMod val="95000"/>
                  </a:schemeClr>
                </a:solidFill>
              </a:rPr>
              <a:t>No considerable trend between non-paid and page likes</a:t>
            </a:r>
          </a:p>
        </p:txBody>
      </p:sp>
      <p:pic>
        <p:nvPicPr>
          <p:cNvPr id="3" name="Picture 2">
            <a:extLst>
              <a:ext uri="{FF2B5EF4-FFF2-40B4-BE49-F238E27FC236}">
                <a16:creationId xmlns:a16="http://schemas.microsoft.com/office/drawing/2014/main" id="{04E76D90-B236-214C-5171-468975C9545D}"/>
              </a:ext>
            </a:extLst>
          </p:cNvPr>
          <p:cNvPicPr>
            <a:picLocks noChangeAspect="1"/>
          </p:cNvPicPr>
          <p:nvPr/>
        </p:nvPicPr>
        <p:blipFill>
          <a:blip r:embed="rId5"/>
          <a:stretch>
            <a:fillRect/>
          </a:stretch>
        </p:blipFill>
        <p:spPr>
          <a:xfrm>
            <a:off x="4009021" y="3159795"/>
            <a:ext cx="4701581" cy="2888708"/>
          </a:xfrm>
          <a:prstGeom prst="rect">
            <a:avLst/>
          </a:prstGeom>
        </p:spPr>
      </p:pic>
    </p:spTree>
    <p:extLst>
      <p:ext uri="{BB962C8B-B14F-4D97-AF65-F5344CB8AC3E}">
        <p14:creationId xmlns:p14="http://schemas.microsoft.com/office/powerpoint/2010/main" val="3094425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Date Placeholder 35">
            <a:extLst>
              <a:ext uri="{FF2B5EF4-FFF2-40B4-BE49-F238E27FC236}">
                <a16:creationId xmlns:a16="http://schemas.microsoft.com/office/drawing/2014/main" id="{2138E7D7-EAED-45BA-8679-6A7129C1370B}"/>
              </a:ext>
            </a:extLst>
          </p:cNvPr>
          <p:cNvSpPr>
            <a:spLocks noGrp="1"/>
          </p:cNvSpPr>
          <p:nvPr>
            <p:ph type="dt" sz="half" idx="10"/>
          </p:nvPr>
        </p:nvSpPr>
        <p:spPr>
          <a:xfrm>
            <a:off x="838200" y="6356350"/>
            <a:ext cx="2743200" cy="365125"/>
          </a:xfrm>
        </p:spPr>
        <p:txBody>
          <a:bodyPr/>
          <a:lstStyle/>
          <a:p>
            <a:r>
              <a:rPr lang="en-US" dirty="0"/>
              <a:t>11/009/2022</a:t>
            </a:r>
          </a:p>
        </p:txBody>
      </p:sp>
      <p:sp>
        <p:nvSpPr>
          <p:cNvPr id="37" name="Footer Placeholder 36">
            <a:extLst>
              <a:ext uri="{FF2B5EF4-FFF2-40B4-BE49-F238E27FC236}">
                <a16:creationId xmlns:a16="http://schemas.microsoft.com/office/drawing/2014/main" id="{4257A396-7594-402C-B2A9-4678A0607CF5}"/>
              </a:ext>
            </a:extLst>
          </p:cNvPr>
          <p:cNvSpPr>
            <a:spLocks noGrp="1"/>
          </p:cNvSpPr>
          <p:nvPr>
            <p:ph type="ftr" sz="quarter" idx="11"/>
          </p:nvPr>
        </p:nvSpPr>
        <p:spPr>
          <a:xfrm>
            <a:off x="4038600" y="6356350"/>
            <a:ext cx="4114800" cy="365125"/>
          </a:xfrm>
        </p:spPr>
        <p:txBody>
          <a:bodyPr/>
          <a:lstStyle/>
          <a:p>
            <a:r>
              <a:rPr lang="en-US" dirty="0"/>
              <a:t>Facebook Metrics</a:t>
            </a:r>
          </a:p>
        </p:txBody>
      </p:sp>
      <p:sp>
        <p:nvSpPr>
          <p:cNvPr id="38" name="Slide Number Placeholder 37">
            <a:extLst>
              <a:ext uri="{FF2B5EF4-FFF2-40B4-BE49-F238E27FC236}">
                <a16:creationId xmlns:a16="http://schemas.microsoft.com/office/drawing/2014/main" id="{FB8C2F46-6F7F-433F-82F4-E8079F414C5A}"/>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11</a:t>
            </a:fld>
            <a:endParaRPr lang="en-US" dirty="0"/>
          </a:p>
        </p:txBody>
      </p:sp>
      <p:pic>
        <p:nvPicPr>
          <p:cNvPr id="20" name="Picture 19" descr="Chart&#10;&#10;Description automatically generated with low confidence">
            <a:extLst>
              <a:ext uri="{FF2B5EF4-FFF2-40B4-BE49-F238E27FC236}">
                <a16:creationId xmlns:a16="http://schemas.microsoft.com/office/drawing/2014/main" id="{4C8362EE-C413-E768-1BE7-C4B0B441BC53}"/>
              </a:ext>
            </a:extLst>
          </p:cNvPr>
          <p:cNvPicPr>
            <a:picLocks noChangeAspect="1"/>
          </p:cNvPicPr>
          <p:nvPr/>
        </p:nvPicPr>
        <p:blipFill>
          <a:blip r:embed="rId2"/>
          <a:stretch>
            <a:fillRect/>
          </a:stretch>
        </p:blipFill>
        <p:spPr>
          <a:xfrm>
            <a:off x="4223864" y="3219875"/>
            <a:ext cx="3805981" cy="2718558"/>
          </a:xfrm>
          <a:prstGeom prst="rect">
            <a:avLst/>
          </a:prstGeom>
        </p:spPr>
      </p:pic>
      <p:pic>
        <p:nvPicPr>
          <p:cNvPr id="21" name="Picture 20" descr="Chart&#10;&#10;Description automatically generated">
            <a:extLst>
              <a:ext uri="{FF2B5EF4-FFF2-40B4-BE49-F238E27FC236}">
                <a16:creationId xmlns:a16="http://schemas.microsoft.com/office/drawing/2014/main" id="{630A9E1A-EEF6-E3F3-3521-7B51B6CA5471}"/>
              </a:ext>
            </a:extLst>
          </p:cNvPr>
          <p:cNvPicPr>
            <a:picLocks noChangeAspect="1"/>
          </p:cNvPicPr>
          <p:nvPr/>
        </p:nvPicPr>
        <p:blipFill>
          <a:blip r:embed="rId3"/>
          <a:stretch>
            <a:fillRect/>
          </a:stretch>
        </p:blipFill>
        <p:spPr>
          <a:xfrm>
            <a:off x="367369" y="266842"/>
            <a:ext cx="3769959" cy="2692828"/>
          </a:xfrm>
          <a:prstGeom prst="rect">
            <a:avLst/>
          </a:prstGeom>
        </p:spPr>
      </p:pic>
      <p:pic>
        <p:nvPicPr>
          <p:cNvPr id="22" name="Picture 21" descr="Graphical user interface, application&#10;&#10;Description automatically generated">
            <a:extLst>
              <a:ext uri="{FF2B5EF4-FFF2-40B4-BE49-F238E27FC236}">
                <a16:creationId xmlns:a16="http://schemas.microsoft.com/office/drawing/2014/main" id="{44F9D2FD-6B60-AE2A-3E25-3539E572C856}"/>
              </a:ext>
            </a:extLst>
          </p:cNvPr>
          <p:cNvPicPr>
            <a:picLocks noChangeAspect="1"/>
          </p:cNvPicPr>
          <p:nvPr/>
        </p:nvPicPr>
        <p:blipFill>
          <a:blip r:embed="rId4"/>
          <a:stretch>
            <a:fillRect/>
          </a:stretch>
        </p:blipFill>
        <p:spPr>
          <a:xfrm>
            <a:off x="4244244" y="266842"/>
            <a:ext cx="3810430" cy="2721736"/>
          </a:xfrm>
          <a:prstGeom prst="rect">
            <a:avLst/>
          </a:prstGeom>
        </p:spPr>
      </p:pic>
      <p:pic>
        <p:nvPicPr>
          <p:cNvPr id="26" name="Picture 25" descr="Chart, scatter chart&#10;&#10;Description automatically generated">
            <a:extLst>
              <a:ext uri="{FF2B5EF4-FFF2-40B4-BE49-F238E27FC236}">
                <a16:creationId xmlns:a16="http://schemas.microsoft.com/office/drawing/2014/main" id="{E48CF8B7-F4E2-82EA-F9C0-9E0D95E00568}"/>
              </a:ext>
            </a:extLst>
          </p:cNvPr>
          <p:cNvPicPr>
            <a:picLocks noChangeAspect="1"/>
          </p:cNvPicPr>
          <p:nvPr/>
        </p:nvPicPr>
        <p:blipFill>
          <a:blip r:embed="rId5"/>
          <a:stretch>
            <a:fillRect/>
          </a:stretch>
        </p:blipFill>
        <p:spPr>
          <a:xfrm>
            <a:off x="8147409" y="3219875"/>
            <a:ext cx="3805982" cy="2718559"/>
          </a:xfrm>
          <a:prstGeom prst="rect">
            <a:avLst/>
          </a:prstGeom>
        </p:spPr>
      </p:pic>
      <p:pic>
        <p:nvPicPr>
          <p:cNvPr id="31" name="Picture 30" descr="Chart, scatter chart, bubble chart&#10;&#10;Description automatically generated">
            <a:extLst>
              <a:ext uri="{FF2B5EF4-FFF2-40B4-BE49-F238E27FC236}">
                <a16:creationId xmlns:a16="http://schemas.microsoft.com/office/drawing/2014/main" id="{9AC4F5AD-1989-A770-D7F2-0AFCFBF8F2F7}"/>
              </a:ext>
            </a:extLst>
          </p:cNvPr>
          <p:cNvPicPr>
            <a:picLocks noChangeAspect="1"/>
          </p:cNvPicPr>
          <p:nvPr/>
        </p:nvPicPr>
        <p:blipFill>
          <a:blip r:embed="rId6"/>
          <a:stretch>
            <a:fillRect/>
          </a:stretch>
        </p:blipFill>
        <p:spPr>
          <a:xfrm>
            <a:off x="8147407" y="266841"/>
            <a:ext cx="3805983" cy="2718559"/>
          </a:xfrm>
          <a:prstGeom prst="rect">
            <a:avLst/>
          </a:prstGeom>
        </p:spPr>
      </p:pic>
      <p:sp>
        <p:nvSpPr>
          <p:cNvPr id="39" name="Title 21">
            <a:extLst>
              <a:ext uri="{FF2B5EF4-FFF2-40B4-BE49-F238E27FC236}">
                <a16:creationId xmlns:a16="http://schemas.microsoft.com/office/drawing/2014/main" id="{2295D45A-D870-B821-0B7D-5166E11567BE}"/>
              </a:ext>
            </a:extLst>
          </p:cNvPr>
          <p:cNvSpPr txBox="1">
            <a:spLocks/>
          </p:cNvSpPr>
          <p:nvPr/>
        </p:nvSpPr>
        <p:spPr>
          <a:xfrm>
            <a:off x="331346" y="3190967"/>
            <a:ext cx="3805982" cy="2747466"/>
          </a:xfrm>
          <a:prstGeom prst="rect">
            <a:avLst/>
          </a:prstGeom>
          <a:solidFill>
            <a:schemeClr val="accent2">
              <a:alpha val="80000"/>
            </a:schemeClr>
          </a:solidFill>
        </p:spPr>
        <p:txBody>
          <a:bodyPr vert="horz" lIns="557784" tIns="530352" rIns="91440" bIns="45720" rtlCol="0" anchor="t">
            <a:noAutofit/>
          </a:bodyPr>
          <a:lstStyle>
            <a:lvl1pPr algn="l" defTabSz="914400" rtl="0" eaLnBrk="1" latinLnBrk="0" hangingPunct="1">
              <a:lnSpc>
                <a:spcPct val="80000"/>
              </a:lnSpc>
              <a:spcBef>
                <a:spcPct val="0"/>
              </a:spcBef>
              <a:buNone/>
              <a:defRPr sz="5400" kern="1200" cap="all" spc="400" baseline="0">
                <a:ln w="19050">
                  <a:solidFill>
                    <a:schemeClr val="accent5"/>
                  </a:solidFill>
                </a:ln>
                <a:noFill/>
                <a:latin typeface="+mj-lt"/>
                <a:ea typeface="+mj-ea"/>
                <a:cs typeface="+mj-cs"/>
              </a:defRPr>
            </a:lvl1pPr>
          </a:lstStyle>
          <a:p>
            <a:pPr algn="ctr"/>
            <a:r>
              <a:rPr lang="en-US" sz="2000" dirty="0"/>
              <a:t>Visualization of Non-relationship between the feature and the target using a density graph</a:t>
            </a:r>
            <a:endParaRPr lang="en-US" sz="6000" dirty="0">
              <a:solidFill>
                <a:schemeClr val="bg1">
                  <a:lumMod val="95000"/>
                </a:schemeClr>
              </a:solidFill>
            </a:endParaRPr>
          </a:p>
        </p:txBody>
      </p:sp>
    </p:spTree>
    <p:extLst>
      <p:ext uri="{BB962C8B-B14F-4D97-AF65-F5344CB8AC3E}">
        <p14:creationId xmlns:p14="http://schemas.microsoft.com/office/powerpoint/2010/main" val="3313535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Date Placeholder 168">
            <a:extLst>
              <a:ext uri="{FF2B5EF4-FFF2-40B4-BE49-F238E27FC236}">
                <a16:creationId xmlns:a16="http://schemas.microsoft.com/office/drawing/2014/main" id="{090944DC-CB4A-4DAE-A801-92946C74EAAC}"/>
              </a:ext>
            </a:extLst>
          </p:cNvPr>
          <p:cNvSpPr>
            <a:spLocks noGrp="1"/>
          </p:cNvSpPr>
          <p:nvPr>
            <p:ph type="dt" sz="half" idx="10"/>
          </p:nvPr>
        </p:nvSpPr>
        <p:spPr>
          <a:xfrm>
            <a:off x="838200" y="6356350"/>
            <a:ext cx="2743200" cy="365125"/>
          </a:xfrm>
        </p:spPr>
        <p:txBody>
          <a:bodyPr/>
          <a:lstStyle/>
          <a:p>
            <a:r>
              <a:rPr lang="en-US" dirty="0"/>
              <a:t>11/009/2022</a:t>
            </a:r>
          </a:p>
        </p:txBody>
      </p:sp>
      <p:sp>
        <p:nvSpPr>
          <p:cNvPr id="170" name="Footer Placeholder 169">
            <a:extLst>
              <a:ext uri="{FF2B5EF4-FFF2-40B4-BE49-F238E27FC236}">
                <a16:creationId xmlns:a16="http://schemas.microsoft.com/office/drawing/2014/main" id="{23D83515-2C49-4811-A872-1DAD2FEA5A03}"/>
              </a:ext>
            </a:extLst>
          </p:cNvPr>
          <p:cNvSpPr>
            <a:spLocks noGrp="1"/>
          </p:cNvSpPr>
          <p:nvPr>
            <p:ph type="ftr" sz="quarter" idx="11"/>
          </p:nvPr>
        </p:nvSpPr>
        <p:spPr>
          <a:xfrm>
            <a:off x="4038600" y="6356350"/>
            <a:ext cx="4114800" cy="365125"/>
          </a:xfrm>
        </p:spPr>
        <p:txBody>
          <a:bodyPr/>
          <a:lstStyle/>
          <a:p>
            <a:r>
              <a:rPr lang="en-US" dirty="0"/>
              <a:t>Facebook Metrics</a:t>
            </a:r>
          </a:p>
        </p:txBody>
      </p:sp>
      <p:sp>
        <p:nvSpPr>
          <p:cNvPr id="171" name="Slide Number Placeholder 170">
            <a:extLst>
              <a:ext uri="{FF2B5EF4-FFF2-40B4-BE49-F238E27FC236}">
                <a16:creationId xmlns:a16="http://schemas.microsoft.com/office/drawing/2014/main" id="{A65CE78F-C6B9-4EEC-8B5C-FBBA91D3BFB2}"/>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12</a:t>
            </a:fld>
            <a:endParaRPr lang="en-US" dirty="0"/>
          </a:p>
        </p:txBody>
      </p:sp>
      <p:pic>
        <p:nvPicPr>
          <p:cNvPr id="157" name="Picture 156" descr="Chart&#10;&#10;Description automatically generated with medium confidence">
            <a:extLst>
              <a:ext uri="{FF2B5EF4-FFF2-40B4-BE49-F238E27FC236}">
                <a16:creationId xmlns:a16="http://schemas.microsoft.com/office/drawing/2014/main" id="{ACEC1F79-D384-ABBD-2CE6-B6AE91C45E54}"/>
              </a:ext>
            </a:extLst>
          </p:cNvPr>
          <p:cNvPicPr>
            <a:picLocks noChangeAspect="1"/>
          </p:cNvPicPr>
          <p:nvPr/>
        </p:nvPicPr>
        <p:blipFill>
          <a:blip r:embed="rId2"/>
          <a:stretch>
            <a:fillRect/>
          </a:stretch>
        </p:blipFill>
        <p:spPr>
          <a:xfrm>
            <a:off x="8217823" y="3062946"/>
            <a:ext cx="3891978" cy="2779985"/>
          </a:xfrm>
          <a:prstGeom prst="rect">
            <a:avLst/>
          </a:prstGeom>
        </p:spPr>
      </p:pic>
      <p:pic>
        <p:nvPicPr>
          <p:cNvPr id="158" name="Picture 157" descr="Chart, scatter chart&#10;&#10;Description automatically generated">
            <a:extLst>
              <a:ext uri="{FF2B5EF4-FFF2-40B4-BE49-F238E27FC236}">
                <a16:creationId xmlns:a16="http://schemas.microsoft.com/office/drawing/2014/main" id="{55F7D51E-8684-05C5-FCC8-FA4069D26C4D}"/>
              </a:ext>
            </a:extLst>
          </p:cNvPr>
          <p:cNvPicPr>
            <a:picLocks noChangeAspect="1"/>
          </p:cNvPicPr>
          <p:nvPr/>
        </p:nvPicPr>
        <p:blipFill>
          <a:blip r:embed="rId3"/>
          <a:stretch>
            <a:fillRect/>
          </a:stretch>
        </p:blipFill>
        <p:spPr>
          <a:xfrm>
            <a:off x="8217823" y="137350"/>
            <a:ext cx="3891978" cy="2779984"/>
          </a:xfrm>
          <a:prstGeom prst="rect">
            <a:avLst/>
          </a:prstGeom>
        </p:spPr>
      </p:pic>
      <p:pic>
        <p:nvPicPr>
          <p:cNvPr id="159" name="Picture 158" descr="Chart, scatter chart&#10;&#10;Description automatically generated">
            <a:extLst>
              <a:ext uri="{FF2B5EF4-FFF2-40B4-BE49-F238E27FC236}">
                <a16:creationId xmlns:a16="http://schemas.microsoft.com/office/drawing/2014/main" id="{9FBA9A33-4CF4-FB5D-9794-26E4506DDD3F}"/>
              </a:ext>
            </a:extLst>
          </p:cNvPr>
          <p:cNvPicPr>
            <a:picLocks noChangeAspect="1"/>
          </p:cNvPicPr>
          <p:nvPr/>
        </p:nvPicPr>
        <p:blipFill>
          <a:blip r:embed="rId4"/>
          <a:stretch>
            <a:fillRect/>
          </a:stretch>
        </p:blipFill>
        <p:spPr>
          <a:xfrm>
            <a:off x="4222823" y="137350"/>
            <a:ext cx="3891978" cy="2779984"/>
          </a:xfrm>
          <a:prstGeom prst="rect">
            <a:avLst/>
          </a:prstGeom>
        </p:spPr>
      </p:pic>
      <p:pic>
        <p:nvPicPr>
          <p:cNvPr id="160" name="Picture 159" descr="Chart, scatter chart&#10;&#10;Description automatically generated">
            <a:extLst>
              <a:ext uri="{FF2B5EF4-FFF2-40B4-BE49-F238E27FC236}">
                <a16:creationId xmlns:a16="http://schemas.microsoft.com/office/drawing/2014/main" id="{A3DC79AA-8460-4E7A-4862-2DF06E252678}"/>
              </a:ext>
            </a:extLst>
          </p:cNvPr>
          <p:cNvPicPr>
            <a:picLocks noChangeAspect="1"/>
          </p:cNvPicPr>
          <p:nvPr/>
        </p:nvPicPr>
        <p:blipFill>
          <a:blip r:embed="rId5"/>
          <a:stretch>
            <a:fillRect/>
          </a:stretch>
        </p:blipFill>
        <p:spPr>
          <a:xfrm>
            <a:off x="186560" y="138305"/>
            <a:ext cx="3890641" cy="2779029"/>
          </a:xfrm>
          <a:prstGeom prst="rect">
            <a:avLst/>
          </a:prstGeom>
        </p:spPr>
      </p:pic>
      <p:pic>
        <p:nvPicPr>
          <p:cNvPr id="161" name="Picture 160" descr="Chart, scatter chart&#10;&#10;Description automatically generated">
            <a:extLst>
              <a:ext uri="{FF2B5EF4-FFF2-40B4-BE49-F238E27FC236}">
                <a16:creationId xmlns:a16="http://schemas.microsoft.com/office/drawing/2014/main" id="{62E90261-B8A8-092E-AA4A-6D116F178F31}"/>
              </a:ext>
            </a:extLst>
          </p:cNvPr>
          <p:cNvPicPr>
            <a:picLocks noChangeAspect="1"/>
          </p:cNvPicPr>
          <p:nvPr/>
        </p:nvPicPr>
        <p:blipFill>
          <a:blip r:embed="rId6"/>
          <a:stretch>
            <a:fillRect/>
          </a:stretch>
        </p:blipFill>
        <p:spPr>
          <a:xfrm>
            <a:off x="4222824" y="3062946"/>
            <a:ext cx="3891978" cy="2779984"/>
          </a:xfrm>
          <a:prstGeom prst="rect">
            <a:avLst/>
          </a:prstGeom>
        </p:spPr>
      </p:pic>
      <p:sp>
        <p:nvSpPr>
          <p:cNvPr id="162" name="Title 21">
            <a:extLst>
              <a:ext uri="{FF2B5EF4-FFF2-40B4-BE49-F238E27FC236}">
                <a16:creationId xmlns:a16="http://schemas.microsoft.com/office/drawing/2014/main" id="{12DB83B9-EB51-D09D-C267-47820939928B}"/>
              </a:ext>
            </a:extLst>
          </p:cNvPr>
          <p:cNvSpPr txBox="1">
            <a:spLocks/>
          </p:cNvSpPr>
          <p:nvPr/>
        </p:nvSpPr>
        <p:spPr>
          <a:xfrm>
            <a:off x="186560" y="3062946"/>
            <a:ext cx="3933243" cy="2779029"/>
          </a:xfrm>
          <a:prstGeom prst="rect">
            <a:avLst/>
          </a:prstGeom>
          <a:solidFill>
            <a:schemeClr val="accent2">
              <a:alpha val="80000"/>
            </a:schemeClr>
          </a:solidFill>
        </p:spPr>
        <p:txBody>
          <a:bodyPr vert="horz" lIns="557784" tIns="530352" rIns="91440" bIns="45720" rtlCol="0" anchor="t">
            <a:noAutofit/>
          </a:bodyPr>
          <a:lstStyle>
            <a:lvl1pPr algn="l" defTabSz="914400" rtl="0" eaLnBrk="1" latinLnBrk="0" hangingPunct="1">
              <a:lnSpc>
                <a:spcPct val="80000"/>
              </a:lnSpc>
              <a:spcBef>
                <a:spcPct val="0"/>
              </a:spcBef>
              <a:buNone/>
              <a:defRPr sz="5400" kern="1200" cap="all" spc="400" baseline="0">
                <a:ln w="19050">
                  <a:solidFill>
                    <a:schemeClr val="accent5"/>
                  </a:solidFill>
                </a:ln>
                <a:noFill/>
                <a:latin typeface="+mj-lt"/>
                <a:ea typeface="+mj-ea"/>
                <a:cs typeface="+mj-cs"/>
              </a:defRPr>
            </a:lvl1pPr>
          </a:lstStyle>
          <a:p>
            <a:pPr algn="ctr"/>
            <a:r>
              <a:rPr lang="en-US" sz="2000" dirty="0"/>
              <a:t>Visualization of the relationship between the feature and the target using a density graph</a:t>
            </a:r>
            <a:endParaRPr lang="en-US" sz="6000" dirty="0">
              <a:solidFill>
                <a:schemeClr val="bg1">
                  <a:lumMod val="95000"/>
                </a:schemeClr>
              </a:solidFill>
            </a:endParaRPr>
          </a:p>
        </p:txBody>
      </p:sp>
    </p:spTree>
    <p:extLst>
      <p:ext uri="{BB962C8B-B14F-4D97-AF65-F5344CB8AC3E}">
        <p14:creationId xmlns:p14="http://schemas.microsoft.com/office/powerpoint/2010/main" val="2292769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woman looking at a screen with tiny writing and graphs floating">
            <a:extLst>
              <a:ext uri="{FF2B5EF4-FFF2-40B4-BE49-F238E27FC236}">
                <a16:creationId xmlns:a16="http://schemas.microsoft.com/office/drawing/2014/main" id="{A0A99AB3-33D7-48CE-8A78-BEB8D7179FF8}"/>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p:spPr>
      </p:pic>
      <p:sp>
        <p:nvSpPr>
          <p:cNvPr id="20" name="Title 19">
            <a:extLst>
              <a:ext uri="{FF2B5EF4-FFF2-40B4-BE49-F238E27FC236}">
                <a16:creationId xmlns:a16="http://schemas.microsoft.com/office/drawing/2014/main" id="{940324F9-ABF9-4A46-B5E4-21164FADAD0C}"/>
              </a:ext>
            </a:extLst>
          </p:cNvPr>
          <p:cNvSpPr>
            <a:spLocks noGrp="1"/>
          </p:cNvSpPr>
          <p:nvPr>
            <p:ph type="title"/>
          </p:nvPr>
        </p:nvSpPr>
        <p:spPr/>
        <p:txBody>
          <a:bodyPr/>
          <a:lstStyle/>
          <a:p>
            <a:br>
              <a:rPr lang="en-US" dirty="0"/>
            </a:br>
            <a:br>
              <a:rPr lang="en-US" dirty="0"/>
            </a:br>
            <a:r>
              <a:rPr lang="en-US" dirty="0"/>
              <a:t>MACHINE LEARNING IMPLEMENTATION.</a:t>
            </a:r>
          </a:p>
        </p:txBody>
      </p:sp>
      <p:sp>
        <p:nvSpPr>
          <p:cNvPr id="14" name="Date Placeholder 13">
            <a:extLst>
              <a:ext uri="{FF2B5EF4-FFF2-40B4-BE49-F238E27FC236}">
                <a16:creationId xmlns:a16="http://schemas.microsoft.com/office/drawing/2014/main" id="{0AAA33AC-E039-49B8-9D53-D790DEF7EB2B}"/>
              </a:ext>
            </a:extLst>
          </p:cNvPr>
          <p:cNvSpPr>
            <a:spLocks noGrp="1"/>
          </p:cNvSpPr>
          <p:nvPr>
            <p:ph type="dt" sz="half" idx="10"/>
          </p:nvPr>
        </p:nvSpPr>
        <p:spPr>
          <a:xfrm>
            <a:off x="838200" y="6356350"/>
            <a:ext cx="2743200" cy="365125"/>
          </a:xfrm>
        </p:spPr>
        <p:txBody>
          <a:bodyPr/>
          <a:lstStyle/>
          <a:p>
            <a:r>
              <a:rPr lang="en-US" dirty="0"/>
              <a:t>11/009/2022</a:t>
            </a:r>
          </a:p>
        </p:txBody>
      </p:sp>
      <p:sp>
        <p:nvSpPr>
          <p:cNvPr id="15" name="Footer Placeholder 14">
            <a:extLst>
              <a:ext uri="{FF2B5EF4-FFF2-40B4-BE49-F238E27FC236}">
                <a16:creationId xmlns:a16="http://schemas.microsoft.com/office/drawing/2014/main" id="{B637D303-3D91-4DF5-9E06-C9394D714301}"/>
              </a:ext>
            </a:extLst>
          </p:cNvPr>
          <p:cNvSpPr>
            <a:spLocks noGrp="1"/>
          </p:cNvSpPr>
          <p:nvPr>
            <p:ph type="ftr" sz="quarter" idx="11"/>
          </p:nvPr>
        </p:nvSpPr>
        <p:spPr>
          <a:xfrm>
            <a:off x="4038600" y="6356350"/>
            <a:ext cx="4114800" cy="365125"/>
          </a:xfrm>
        </p:spPr>
        <p:txBody>
          <a:bodyPr/>
          <a:lstStyle/>
          <a:p>
            <a:r>
              <a:rPr lang="en-US" dirty="0"/>
              <a:t>Facebook Metrics</a:t>
            </a:r>
          </a:p>
        </p:txBody>
      </p:sp>
      <p:sp>
        <p:nvSpPr>
          <p:cNvPr id="16" name="Slide Number Placeholder 15">
            <a:extLst>
              <a:ext uri="{FF2B5EF4-FFF2-40B4-BE49-F238E27FC236}">
                <a16:creationId xmlns:a16="http://schemas.microsoft.com/office/drawing/2014/main" id="{485FA840-9C16-45D8-8B50-7DC1A5DF3CF4}"/>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13</a:t>
            </a:fld>
            <a:endParaRPr lang="en-US" dirty="0"/>
          </a:p>
        </p:txBody>
      </p:sp>
    </p:spTree>
    <p:extLst>
      <p:ext uri="{BB962C8B-B14F-4D97-AF65-F5344CB8AC3E}">
        <p14:creationId xmlns:p14="http://schemas.microsoft.com/office/powerpoint/2010/main" val="1987845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0EBA2EC4-1782-90DA-1AAC-A3A76B1D4FFE}"/>
              </a:ext>
            </a:extLst>
          </p:cNvPr>
          <p:cNvSpPr>
            <a:spLocks noGrp="1"/>
          </p:cNvSpPr>
          <p:nvPr>
            <p:ph type="dt" sz="half" idx="10"/>
          </p:nvPr>
        </p:nvSpPr>
        <p:spPr/>
        <p:txBody>
          <a:bodyPr/>
          <a:lstStyle/>
          <a:p>
            <a:r>
              <a:rPr lang="en-US" dirty="0"/>
              <a:t>11/009/2022</a:t>
            </a:r>
          </a:p>
        </p:txBody>
      </p:sp>
      <p:sp>
        <p:nvSpPr>
          <p:cNvPr id="6" name="Footer Placeholder 5">
            <a:extLst>
              <a:ext uri="{FF2B5EF4-FFF2-40B4-BE49-F238E27FC236}">
                <a16:creationId xmlns:a16="http://schemas.microsoft.com/office/drawing/2014/main" id="{6249AFEC-886B-F597-2C60-C2D9C471612E}"/>
              </a:ext>
            </a:extLst>
          </p:cNvPr>
          <p:cNvSpPr>
            <a:spLocks noGrp="1"/>
          </p:cNvSpPr>
          <p:nvPr>
            <p:ph type="ftr" sz="quarter" idx="11"/>
          </p:nvPr>
        </p:nvSpPr>
        <p:spPr/>
        <p:txBody>
          <a:bodyPr/>
          <a:lstStyle/>
          <a:p>
            <a:r>
              <a:rPr lang="en-US" dirty="0"/>
              <a:t>Facebook Metrics</a:t>
            </a:r>
          </a:p>
        </p:txBody>
      </p:sp>
      <p:sp>
        <p:nvSpPr>
          <p:cNvPr id="7" name="Slide Number Placeholder 6">
            <a:extLst>
              <a:ext uri="{FF2B5EF4-FFF2-40B4-BE49-F238E27FC236}">
                <a16:creationId xmlns:a16="http://schemas.microsoft.com/office/drawing/2014/main" id="{38AFC50A-9CB7-C9D8-59D6-BC906DE56DC9}"/>
              </a:ext>
            </a:extLst>
          </p:cNvPr>
          <p:cNvSpPr>
            <a:spLocks noGrp="1"/>
          </p:cNvSpPr>
          <p:nvPr>
            <p:ph type="sldNum" sz="quarter" idx="12"/>
          </p:nvPr>
        </p:nvSpPr>
        <p:spPr/>
        <p:txBody>
          <a:bodyPr/>
          <a:lstStyle/>
          <a:p>
            <a:fld id="{A402E4C0-AD5E-4E8C-9F21-7CCE474BDCEB}" type="slidenum">
              <a:rPr lang="en-US" smtClean="0"/>
              <a:t>14</a:t>
            </a:fld>
            <a:endParaRPr lang="en-US" dirty="0"/>
          </a:p>
        </p:txBody>
      </p:sp>
      <p:sp>
        <p:nvSpPr>
          <p:cNvPr id="9" name="Text Placeholder 8">
            <a:extLst>
              <a:ext uri="{FF2B5EF4-FFF2-40B4-BE49-F238E27FC236}">
                <a16:creationId xmlns:a16="http://schemas.microsoft.com/office/drawing/2014/main" id="{7FFCDCAD-9D47-F7D5-C12B-6C170A138CD2}"/>
              </a:ext>
            </a:extLst>
          </p:cNvPr>
          <p:cNvSpPr>
            <a:spLocks noGrp="1"/>
          </p:cNvSpPr>
          <p:nvPr>
            <p:ph type="body" sz="quarter" idx="15"/>
          </p:nvPr>
        </p:nvSpPr>
        <p:spPr/>
        <p:txBody>
          <a:bodyPr>
            <a:normAutofit/>
          </a:bodyPr>
          <a:lstStyle/>
          <a:p>
            <a:r>
              <a:rPr lang="en-US" sz="1200" dirty="0"/>
              <a:t>Pandas</a:t>
            </a:r>
          </a:p>
        </p:txBody>
      </p:sp>
      <p:sp>
        <p:nvSpPr>
          <p:cNvPr id="10" name="Text Placeholder 9">
            <a:extLst>
              <a:ext uri="{FF2B5EF4-FFF2-40B4-BE49-F238E27FC236}">
                <a16:creationId xmlns:a16="http://schemas.microsoft.com/office/drawing/2014/main" id="{2768E677-C0C8-00CC-D0E5-253A2C4D6225}"/>
              </a:ext>
            </a:extLst>
          </p:cNvPr>
          <p:cNvSpPr>
            <a:spLocks noGrp="1"/>
          </p:cNvSpPr>
          <p:nvPr>
            <p:ph type="body" sz="quarter" idx="17"/>
          </p:nvPr>
        </p:nvSpPr>
        <p:spPr/>
        <p:txBody>
          <a:bodyPr/>
          <a:lstStyle/>
          <a:p>
            <a:r>
              <a:rPr lang="en-US" dirty="0"/>
              <a:t>SCIKIT-LEARN</a:t>
            </a:r>
          </a:p>
        </p:txBody>
      </p:sp>
      <p:sp>
        <p:nvSpPr>
          <p:cNvPr id="11" name="Text Placeholder 10">
            <a:extLst>
              <a:ext uri="{FF2B5EF4-FFF2-40B4-BE49-F238E27FC236}">
                <a16:creationId xmlns:a16="http://schemas.microsoft.com/office/drawing/2014/main" id="{30BAC36B-94E1-17BE-2156-94B2C3BB0A34}"/>
              </a:ext>
            </a:extLst>
          </p:cNvPr>
          <p:cNvSpPr>
            <a:spLocks noGrp="1"/>
          </p:cNvSpPr>
          <p:nvPr>
            <p:ph type="body" sz="quarter" idx="19"/>
          </p:nvPr>
        </p:nvSpPr>
        <p:spPr/>
        <p:txBody>
          <a:bodyPr>
            <a:normAutofit/>
          </a:bodyPr>
          <a:lstStyle/>
          <a:p>
            <a:r>
              <a:rPr lang="en-US" sz="1200" dirty="0"/>
              <a:t>PLOTLY</a:t>
            </a:r>
          </a:p>
        </p:txBody>
      </p:sp>
      <p:sp>
        <p:nvSpPr>
          <p:cNvPr id="12" name="Text Placeholder 11">
            <a:extLst>
              <a:ext uri="{FF2B5EF4-FFF2-40B4-BE49-F238E27FC236}">
                <a16:creationId xmlns:a16="http://schemas.microsoft.com/office/drawing/2014/main" id="{E8242BEA-64CC-E83B-E632-ABB0C8609D75}"/>
              </a:ext>
            </a:extLst>
          </p:cNvPr>
          <p:cNvSpPr>
            <a:spLocks noGrp="1"/>
          </p:cNvSpPr>
          <p:nvPr>
            <p:ph type="body" sz="quarter" idx="20"/>
          </p:nvPr>
        </p:nvSpPr>
        <p:spPr/>
        <p:txBody>
          <a:bodyPr/>
          <a:lstStyle/>
          <a:p>
            <a:r>
              <a:rPr lang="en-US" dirty="0"/>
              <a:t>NUMPY</a:t>
            </a:r>
          </a:p>
        </p:txBody>
      </p:sp>
      <p:sp>
        <p:nvSpPr>
          <p:cNvPr id="13" name="Text Placeholder 12">
            <a:extLst>
              <a:ext uri="{FF2B5EF4-FFF2-40B4-BE49-F238E27FC236}">
                <a16:creationId xmlns:a16="http://schemas.microsoft.com/office/drawing/2014/main" id="{89559D14-1385-C527-31CB-C234D6D12BAC}"/>
              </a:ext>
            </a:extLst>
          </p:cNvPr>
          <p:cNvSpPr>
            <a:spLocks noGrp="1"/>
          </p:cNvSpPr>
          <p:nvPr>
            <p:ph type="body" sz="quarter" idx="21"/>
          </p:nvPr>
        </p:nvSpPr>
        <p:spPr/>
        <p:txBody>
          <a:bodyPr>
            <a:normAutofit/>
          </a:bodyPr>
          <a:lstStyle/>
          <a:p>
            <a:r>
              <a:rPr lang="en-US" sz="1050" dirty="0"/>
              <a:t>LIGHT-GBM</a:t>
            </a:r>
          </a:p>
        </p:txBody>
      </p:sp>
      <p:sp>
        <p:nvSpPr>
          <p:cNvPr id="14" name="Text Placeholder 13">
            <a:extLst>
              <a:ext uri="{FF2B5EF4-FFF2-40B4-BE49-F238E27FC236}">
                <a16:creationId xmlns:a16="http://schemas.microsoft.com/office/drawing/2014/main" id="{61E7036C-1AA3-B427-348D-BD4ADC692AB5}"/>
              </a:ext>
            </a:extLst>
          </p:cNvPr>
          <p:cNvSpPr>
            <a:spLocks noGrp="1"/>
          </p:cNvSpPr>
          <p:nvPr>
            <p:ph type="body" sz="quarter" idx="22"/>
          </p:nvPr>
        </p:nvSpPr>
        <p:spPr/>
        <p:txBody>
          <a:bodyPr>
            <a:normAutofit/>
          </a:bodyPr>
          <a:lstStyle/>
          <a:p>
            <a:r>
              <a:rPr lang="en-US" sz="1050" dirty="0"/>
              <a:t>CHART-STUDIO</a:t>
            </a:r>
          </a:p>
        </p:txBody>
      </p:sp>
      <p:sp>
        <p:nvSpPr>
          <p:cNvPr id="15" name="Text Placeholder 14">
            <a:extLst>
              <a:ext uri="{FF2B5EF4-FFF2-40B4-BE49-F238E27FC236}">
                <a16:creationId xmlns:a16="http://schemas.microsoft.com/office/drawing/2014/main" id="{0331042F-EEBD-7312-FEA3-30255EB29B0C}"/>
              </a:ext>
            </a:extLst>
          </p:cNvPr>
          <p:cNvSpPr>
            <a:spLocks noGrp="1"/>
          </p:cNvSpPr>
          <p:nvPr>
            <p:ph type="body" sz="quarter" idx="23"/>
          </p:nvPr>
        </p:nvSpPr>
        <p:spPr/>
        <p:txBody>
          <a:bodyPr/>
          <a:lstStyle/>
          <a:p>
            <a:r>
              <a:rPr lang="en-US" dirty="0"/>
              <a:t>SCIPY</a:t>
            </a:r>
          </a:p>
        </p:txBody>
      </p:sp>
      <p:sp>
        <p:nvSpPr>
          <p:cNvPr id="17" name="Text Placeholder 16">
            <a:extLst>
              <a:ext uri="{FF2B5EF4-FFF2-40B4-BE49-F238E27FC236}">
                <a16:creationId xmlns:a16="http://schemas.microsoft.com/office/drawing/2014/main" id="{19742537-CAB0-5FC6-649A-52FA2993B8A0}"/>
              </a:ext>
            </a:extLst>
          </p:cNvPr>
          <p:cNvSpPr>
            <a:spLocks noGrp="1"/>
          </p:cNvSpPr>
          <p:nvPr>
            <p:ph type="body" sz="quarter" idx="25"/>
          </p:nvPr>
        </p:nvSpPr>
        <p:spPr/>
        <p:txBody>
          <a:bodyPr/>
          <a:lstStyle/>
          <a:p>
            <a:r>
              <a:rPr lang="en-US" sz="1200" dirty="0"/>
              <a:t>J</a:t>
            </a:r>
            <a:r>
              <a:rPr lang="en-US" dirty="0"/>
              <a:t>OBLIB</a:t>
            </a:r>
          </a:p>
        </p:txBody>
      </p:sp>
      <p:sp>
        <p:nvSpPr>
          <p:cNvPr id="18" name="Text Placeholder 17">
            <a:extLst>
              <a:ext uri="{FF2B5EF4-FFF2-40B4-BE49-F238E27FC236}">
                <a16:creationId xmlns:a16="http://schemas.microsoft.com/office/drawing/2014/main" id="{FC3A50BA-57F8-1BE3-E34B-C1E532116BE7}"/>
              </a:ext>
            </a:extLst>
          </p:cNvPr>
          <p:cNvSpPr>
            <a:spLocks noGrp="1"/>
          </p:cNvSpPr>
          <p:nvPr>
            <p:ph type="body" sz="quarter" idx="26"/>
          </p:nvPr>
        </p:nvSpPr>
        <p:spPr/>
        <p:txBody>
          <a:bodyPr>
            <a:normAutofit/>
          </a:bodyPr>
          <a:lstStyle/>
          <a:p>
            <a:r>
              <a:rPr lang="en-US" sz="1200" dirty="0"/>
              <a:t>MATPLOTLIB</a:t>
            </a:r>
          </a:p>
        </p:txBody>
      </p:sp>
      <p:sp>
        <p:nvSpPr>
          <p:cNvPr id="16" name="Text Placeholder 15">
            <a:extLst>
              <a:ext uri="{FF2B5EF4-FFF2-40B4-BE49-F238E27FC236}">
                <a16:creationId xmlns:a16="http://schemas.microsoft.com/office/drawing/2014/main" id="{58F343BB-098A-DA82-617C-CC83791EE4E0}"/>
              </a:ext>
            </a:extLst>
          </p:cNvPr>
          <p:cNvSpPr>
            <a:spLocks noGrp="1"/>
          </p:cNvSpPr>
          <p:nvPr>
            <p:ph type="body" sz="quarter" idx="24"/>
          </p:nvPr>
        </p:nvSpPr>
        <p:spPr/>
        <p:txBody>
          <a:bodyPr>
            <a:normAutofit/>
          </a:bodyPr>
          <a:lstStyle/>
          <a:p>
            <a:r>
              <a:rPr lang="en-US" sz="1100" dirty="0"/>
              <a:t>HYPEROPT</a:t>
            </a:r>
          </a:p>
        </p:txBody>
      </p:sp>
      <p:sp>
        <p:nvSpPr>
          <p:cNvPr id="8" name="Title 7">
            <a:extLst>
              <a:ext uri="{FF2B5EF4-FFF2-40B4-BE49-F238E27FC236}">
                <a16:creationId xmlns:a16="http://schemas.microsoft.com/office/drawing/2014/main" id="{8A4B0448-EC65-8186-0121-D1EC0A02CA1D}"/>
              </a:ext>
            </a:extLst>
          </p:cNvPr>
          <p:cNvSpPr>
            <a:spLocks noGrp="1"/>
          </p:cNvSpPr>
          <p:nvPr>
            <p:ph type="title"/>
          </p:nvPr>
        </p:nvSpPr>
        <p:spPr/>
        <p:txBody>
          <a:bodyPr/>
          <a:lstStyle/>
          <a:p>
            <a:r>
              <a:rPr lang="en-US" dirty="0"/>
              <a:t>Machine learning libraries</a:t>
            </a:r>
          </a:p>
        </p:txBody>
      </p:sp>
    </p:spTree>
    <p:extLst>
      <p:ext uri="{BB962C8B-B14F-4D97-AF65-F5344CB8AC3E}">
        <p14:creationId xmlns:p14="http://schemas.microsoft.com/office/powerpoint/2010/main" val="2316080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4BF13F-CE7D-311A-740E-0B9B8896B35D}"/>
              </a:ext>
            </a:extLst>
          </p:cNvPr>
          <p:cNvSpPr>
            <a:spLocks noGrp="1"/>
          </p:cNvSpPr>
          <p:nvPr>
            <p:ph type="dt" sz="half" idx="10"/>
          </p:nvPr>
        </p:nvSpPr>
        <p:spPr/>
        <p:txBody>
          <a:bodyPr/>
          <a:lstStyle/>
          <a:p>
            <a:r>
              <a:rPr lang="en-US" dirty="0"/>
              <a:t>11/009/2022</a:t>
            </a:r>
          </a:p>
        </p:txBody>
      </p:sp>
      <p:sp>
        <p:nvSpPr>
          <p:cNvPr id="3" name="Footer Placeholder 2">
            <a:extLst>
              <a:ext uri="{FF2B5EF4-FFF2-40B4-BE49-F238E27FC236}">
                <a16:creationId xmlns:a16="http://schemas.microsoft.com/office/drawing/2014/main" id="{442A0368-FFDD-C4C0-753A-2C0B4E1E53FC}"/>
              </a:ext>
            </a:extLst>
          </p:cNvPr>
          <p:cNvSpPr>
            <a:spLocks noGrp="1"/>
          </p:cNvSpPr>
          <p:nvPr>
            <p:ph type="ftr" sz="quarter" idx="11"/>
          </p:nvPr>
        </p:nvSpPr>
        <p:spPr/>
        <p:txBody>
          <a:bodyPr/>
          <a:lstStyle/>
          <a:p>
            <a:r>
              <a:rPr lang="en-US" dirty="0"/>
              <a:t>Facebook Metrics</a:t>
            </a:r>
          </a:p>
        </p:txBody>
      </p:sp>
      <p:sp>
        <p:nvSpPr>
          <p:cNvPr id="4" name="Slide Number Placeholder 3">
            <a:extLst>
              <a:ext uri="{FF2B5EF4-FFF2-40B4-BE49-F238E27FC236}">
                <a16:creationId xmlns:a16="http://schemas.microsoft.com/office/drawing/2014/main" id="{FFB789CD-EAD6-C230-257B-BC6C9F1B44C2}"/>
              </a:ext>
            </a:extLst>
          </p:cNvPr>
          <p:cNvSpPr>
            <a:spLocks noGrp="1"/>
          </p:cNvSpPr>
          <p:nvPr>
            <p:ph type="sldNum" sz="quarter" idx="12"/>
          </p:nvPr>
        </p:nvSpPr>
        <p:spPr/>
        <p:txBody>
          <a:bodyPr/>
          <a:lstStyle/>
          <a:p>
            <a:fld id="{A402E4C0-AD5E-4E8C-9F21-7CCE474BDCEB}" type="slidenum">
              <a:rPr lang="en-US" smtClean="0"/>
              <a:pPr/>
              <a:t>15</a:t>
            </a:fld>
            <a:endParaRPr lang="en-US" dirty="0"/>
          </a:p>
        </p:txBody>
      </p:sp>
      <p:sp>
        <p:nvSpPr>
          <p:cNvPr id="17" name="Text Placeholder 16">
            <a:extLst>
              <a:ext uri="{FF2B5EF4-FFF2-40B4-BE49-F238E27FC236}">
                <a16:creationId xmlns:a16="http://schemas.microsoft.com/office/drawing/2014/main" id="{58D72557-65D2-3086-D8FE-837AF5FCAB9C}"/>
              </a:ext>
            </a:extLst>
          </p:cNvPr>
          <p:cNvSpPr>
            <a:spLocks noGrp="1"/>
          </p:cNvSpPr>
          <p:nvPr>
            <p:ph type="body" sz="quarter" idx="13"/>
          </p:nvPr>
        </p:nvSpPr>
        <p:spPr/>
        <p:txBody>
          <a:bodyPr/>
          <a:lstStyle/>
          <a:p>
            <a:r>
              <a:rPr lang="en-US" dirty="0"/>
              <a:t>Accuracy</a:t>
            </a:r>
          </a:p>
        </p:txBody>
      </p:sp>
      <p:sp>
        <p:nvSpPr>
          <p:cNvPr id="18" name="Text Placeholder 17">
            <a:extLst>
              <a:ext uri="{FF2B5EF4-FFF2-40B4-BE49-F238E27FC236}">
                <a16:creationId xmlns:a16="http://schemas.microsoft.com/office/drawing/2014/main" id="{134779D0-F7E1-1AC6-EF74-F9E3B2871581}"/>
              </a:ext>
            </a:extLst>
          </p:cNvPr>
          <p:cNvSpPr>
            <a:spLocks noGrp="1"/>
          </p:cNvSpPr>
          <p:nvPr>
            <p:ph type="body" sz="quarter" idx="15"/>
          </p:nvPr>
        </p:nvSpPr>
        <p:spPr/>
        <p:txBody>
          <a:bodyPr/>
          <a:lstStyle/>
          <a:p>
            <a:r>
              <a:rPr lang="en-US" dirty="0" err="1"/>
              <a:t>StatModel</a:t>
            </a:r>
            <a:r>
              <a:rPr lang="en-US" dirty="0"/>
              <a:t>: 0.84</a:t>
            </a:r>
          </a:p>
          <a:p>
            <a:r>
              <a:rPr lang="en-US" dirty="0"/>
              <a:t>Scikit-learn: 0.86</a:t>
            </a:r>
          </a:p>
        </p:txBody>
      </p:sp>
      <p:sp>
        <p:nvSpPr>
          <p:cNvPr id="19" name="Text Placeholder 18">
            <a:extLst>
              <a:ext uri="{FF2B5EF4-FFF2-40B4-BE49-F238E27FC236}">
                <a16:creationId xmlns:a16="http://schemas.microsoft.com/office/drawing/2014/main" id="{049A9CC7-8053-8FBD-BD28-EF2742E4238F}"/>
              </a:ext>
            </a:extLst>
          </p:cNvPr>
          <p:cNvSpPr>
            <a:spLocks noGrp="1"/>
          </p:cNvSpPr>
          <p:nvPr>
            <p:ph type="body" sz="quarter" idx="16"/>
          </p:nvPr>
        </p:nvSpPr>
        <p:spPr/>
        <p:txBody>
          <a:bodyPr/>
          <a:lstStyle/>
          <a:p>
            <a:r>
              <a:rPr lang="en-US" dirty="0"/>
              <a:t>accuracy</a:t>
            </a:r>
          </a:p>
        </p:txBody>
      </p:sp>
      <p:sp>
        <p:nvSpPr>
          <p:cNvPr id="20" name="Text Placeholder 19">
            <a:extLst>
              <a:ext uri="{FF2B5EF4-FFF2-40B4-BE49-F238E27FC236}">
                <a16:creationId xmlns:a16="http://schemas.microsoft.com/office/drawing/2014/main" id="{DBD84944-D74C-EC03-45A6-BF1C79D2EB9D}"/>
              </a:ext>
            </a:extLst>
          </p:cNvPr>
          <p:cNvSpPr>
            <a:spLocks noGrp="1"/>
          </p:cNvSpPr>
          <p:nvPr>
            <p:ph type="body" sz="quarter" idx="17"/>
          </p:nvPr>
        </p:nvSpPr>
        <p:spPr/>
        <p:txBody>
          <a:bodyPr/>
          <a:lstStyle/>
          <a:p>
            <a:r>
              <a:rPr lang="en-US" dirty="0"/>
              <a:t>Scikit-learn:0.808</a:t>
            </a:r>
          </a:p>
        </p:txBody>
      </p:sp>
      <p:sp>
        <p:nvSpPr>
          <p:cNvPr id="21" name="Text Placeholder 20">
            <a:extLst>
              <a:ext uri="{FF2B5EF4-FFF2-40B4-BE49-F238E27FC236}">
                <a16:creationId xmlns:a16="http://schemas.microsoft.com/office/drawing/2014/main" id="{8AC0EAE3-5085-28C7-50D5-50199F64D32E}"/>
              </a:ext>
            </a:extLst>
          </p:cNvPr>
          <p:cNvSpPr>
            <a:spLocks noGrp="1"/>
          </p:cNvSpPr>
          <p:nvPr>
            <p:ph type="body" sz="quarter" idx="18"/>
          </p:nvPr>
        </p:nvSpPr>
        <p:spPr/>
        <p:txBody>
          <a:bodyPr/>
          <a:lstStyle/>
          <a:p>
            <a:r>
              <a:rPr lang="en-US" dirty="0"/>
              <a:t>accuracy</a:t>
            </a:r>
          </a:p>
        </p:txBody>
      </p:sp>
      <p:sp>
        <p:nvSpPr>
          <p:cNvPr id="22" name="Text Placeholder 21">
            <a:extLst>
              <a:ext uri="{FF2B5EF4-FFF2-40B4-BE49-F238E27FC236}">
                <a16:creationId xmlns:a16="http://schemas.microsoft.com/office/drawing/2014/main" id="{B37426C4-C0BD-02FD-DF6B-530C946880A0}"/>
              </a:ext>
            </a:extLst>
          </p:cNvPr>
          <p:cNvSpPr>
            <a:spLocks noGrp="1"/>
          </p:cNvSpPr>
          <p:nvPr>
            <p:ph type="body" sz="quarter" idx="19"/>
          </p:nvPr>
        </p:nvSpPr>
        <p:spPr/>
        <p:txBody>
          <a:bodyPr/>
          <a:lstStyle/>
          <a:p>
            <a:r>
              <a:rPr lang="en-US" dirty="0"/>
              <a:t>Scikit-learn:0.80</a:t>
            </a:r>
          </a:p>
        </p:txBody>
      </p:sp>
      <p:sp>
        <p:nvSpPr>
          <p:cNvPr id="23" name="Text Placeholder 22">
            <a:extLst>
              <a:ext uri="{FF2B5EF4-FFF2-40B4-BE49-F238E27FC236}">
                <a16:creationId xmlns:a16="http://schemas.microsoft.com/office/drawing/2014/main" id="{1F47A95A-ED13-C53E-4E4B-4F252E6428C4}"/>
              </a:ext>
            </a:extLst>
          </p:cNvPr>
          <p:cNvSpPr>
            <a:spLocks noGrp="1"/>
          </p:cNvSpPr>
          <p:nvPr>
            <p:ph type="body" sz="quarter" idx="20"/>
          </p:nvPr>
        </p:nvSpPr>
        <p:spPr/>
        <p:txBody>
          <a:bodyPr/>
          <a:lstStyle/>
          <a:p>
            <a:r>
              <a:rPr lang="en-US" dirty="0"/>
              <a:t>Accuracy</a:t>
            </a:r>
          </a:p>
        </p:txBody>
      </p:sp>
      <p:sp>
        <p:nvSpPr>
          <p:cNvPr id="24" name="Text Placeholder 23">
            <a:extLst>
              <a:ext uri="{FF2B5EF4-FFF2-40B4-BE49-F238E27FC236}">
                <a16:creationId xmlns:a16="http://schemas.microsoft.com/office/drawing/2014/main" id="{CEA1112E-C3EE-874F-9994-0C61C4527AD6}"/>
              </a:ext>
            </a:extLst>
          </p:cNvPr>
          <p:cNvSpPr>
            <a:spLocks noGrp="1"/>
          </p:cNvSpPr>
          <p:nvPr>
            <p:ph type="body" sz="quarter" idx="21"/>
          </p:nvPr>
        </p:nvSpPr>
        <p:spPr/>
        <p:txBody>
          <a:bodyPr/>
          <a:lstStyle/>
          <a:p>
            <a:r>
              <a:rPr lang="en-US" dirty="0"/>
              <a:t>Scikit-learn:0.81</a:t>
            </a:r>
          </a:p>
          <a:p>
            <a:r>
              <a:rPr lang="en-US" dirty="0"/>
              <a:t>Best-test:235</a:t>
            </a:r>
          </a:p>
        </p:txBody>
      </p:sp>
      <p:sp>
        <p:nvSpPr>
          <p:cNvPr id="25" name="Text Placeholder 24">
            <a:extLst>
              <a:ext uri="{FF2B5EF4-FFF2-40B4-BE49-F238E27FC236}">
                <a16:creationId xmlns:a16="http://schemas.microsoft.com/office/drawing/2014/main" id="{E6F002DE-6E2A-B3DB-9EAB-5F741974D899}"/>
              </a:ext>
            </a:extLst>
          </p:cNvPr>
          <p:cNvSpPr>
            <a:spLocks noGrp="1"/>
          </p:cNvSpPr>
          <p:nvPr>
            <p:ph type="body" sz="quarter" idx="22"/>
          </p:nvPr>
        </p:nvSpPr>
        <p:spPr/>
        <p:txBody>
          <a:bodyPr>
            <a:normAutofit/>
          </a:bodyPr>
          <a:lstStyle/>
          <a:p>
            <a:pPr>
              <a:lnSpc>
                <a:spcPct val="100000"/>
              </a:lnSpc>
            </a:pPr>
            <a:r>
              <a:rPr lang="en-US" sz="1400" dirty="0"/>
              <a:t>Multinomial logistic regression((M.L.R)</a:t>
            </a:r>
          </a:p>
        </p:txBody>
      </p:sp>
      <p:sp>
        <p:nvSpPr>
          <p:cNvPr id="26" name="Text Placeholder 25">
            <a:extLst>
              <a:ext uri="{FF2B5EF4-FFF2-40B4-BE49-F238E27FC236}">
                <a16:creationId xmlns:a16="http://schemas.microsoft.com/office/drawing/2014/main" id="{10CCB7B4-C8C0-0B81-C133-F0626C4319AF}"/>
              </a:ext>
            </a:extLst>
          </p:cNvPr>
          <p:cNvSpPr>
            <a:spLocks noGrp="1"/>
          </p:cNvSpPr>
          <p:nvPr>
            <p:ph type="body" sz="quarter" idx="23"/>
          </p:nvPr>
        </p:nvSpPr>
        <p:spPr/>
        <p:txBody>
          <a:bodyPr>
            <a:normAutofit/>
          </a:bodyPr>
          <a:lstStyle/>
          <a:p>
            <a:r>
              <a:rPr lang="en-US" sz="1400" dirty="0"/>
              <a:t>xg-boost</a:t>
            </a:r>
          </a:p>
        </p:txBody>
      </p:sp>
      <p:sp>
        <p:nvSpPr>
          <p:cNvPr id="27" name="Text Placeholder 26">
            <a:extLst>
              <a:ext uri="{FF2B5EF4-FFF2-40B4-BE49-F238E27FC236}">
                <a16:creationId xmlns:a16="http://schemas.microsoft.com/office/drawing/2014/main" id="{9C1394A0-E60A-4B68-A38B-CA778604D0DF}"/>
              </a:ext>
            </a:extLst>
          </p:cNvPr>
          <p:cNvSpPr>
            <a:spLocks noGrp="1"/>
          </p:cNvSpPr>
          <p:nvPr>
            <p:ph type="body" sz="quarter" idx="24"/>
          </p:nvPr>
        </p:nvSpPr>
        <p:spPr/>
        <p:txBody>
          <a:bodyPr>
            <a:normAutofit/>
          </a:bodyPr>
          <a:lstStyle/>
          <a:p>
            <a:r>
              <a:rPr lang="en-US" sz="1400" dirty="0"/>
              <a:t>CAT-BOOST</a:t>
            </a:r>
          </a:p>
        </p:txBody>
      </p:sp>
      <p:sp>
        <p:nvSpPr>
          <p:cNvPr id="28" name="Text Placeholder 27">
            <a:extLst>
              <a:ext uri="{FF2B5EF4-FFF2-40B4-BE49-F238E27FC236}">
                <a16:creationId xmlns:a16="http://schemas.microsoft.com/office/drawing/2014/main" id="{AB36CCD5-0489-6B09-51E4-2021C5F31E54}"/>
              </a:ext>
            </a:extLst>
          </p:cNvPr>
          <p:cNvSpPr>
            <a:spLocks noGrp="1"/>
          </p:cNvSpPr>
          <p:nvPr>
            <p:ph type="body" sz="quarter" idx="25"/>
          </p:nvPr>
        </p:nvSpPr>
        <p:spPr/>
        <p:txBody>
          <a:bodyPr>
            <a:normAutofit/>
          </a:bodyPr>
          <a:lstStyle/>
          <a:p>
            <a:r>
              <a:rPr lang="en-US" sz="1400" dirty="0"/>
              <a:t>Random forest</a:t>
            </a:r>
          </a:p>
        </p:txBody>
      </p:sp>
      <p:sp>
        <p:nvSpPr>
          <p:cNvPr id="16" name="Title 15">
            <a:extLst>
              <a:ext uri="{FF2B5EF4-FFF2-40B4-BE49-F238E27FC236}">
                <a16:creationId xmlns:a16="http://schemas.microsoft.com/office/drawing/2014/main" id="{448FCED5-6E7C-E7CE-8E7C-5DB2459B0FC8}"/>
              </a:ext>
            </a:extLst>
          </p:cNvPr>
          <p:cNvSpPr>
            <a:spLocks noGrp="1"/>
          </p:cNvSpPr>
          <p:nvPr>
            <p:ph type="title"/>
          </p:nvPr>
        </p:nvSpPr>
        <p:spPr/>
        <p:txBody>
          <a:bodyPr/>
          <a:lstStyle/>
          <a:p>
            <a:r>
              <a:rPr lang="en-US" dirty="0"/>
              <a:t>Machine learning algorithms.</a:t>
            </a:r>
          </a:p>
        </p:txBody>
      </p:sp>
    </p:spTree>
    <p:extLst>
      <p:ext uri="{BB962C8B-B14F-4D97-AF65-F5344CB8AC3E}">
        <p14:creationId xmlns:p14="http://schemas.microsoft.com/office/powerpoint/2010/main" val="3065902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5A1565-E6BC-2DC1-F381-3B473528FE93}"/>
              </a:ext>
            </a:extLst>
          </p:cNvPr>
          <p:cNvSpPr>
            <a:spLocks noGrp="1"/>
          </p:cNvSpPr>
          <p:nvPr>
            <p:ph type="dt" sz="half" idx="10"/>
          </p:nvPr>
        </p:nvSpPr>
        <p:spPr/>
        <p:txBody>
          <a:bodyPr/>
          <a:lstStyle/>
          <a:p>
            <a:r>
              <a:rPr lang="en-US" dirty="0"/>
              <a:t>11/009/2022</a:t>
            </a:r>
          </a:p>
        </p:txBody>
      </p:sp>
      <p:sp>
        <p:nvSpPr>
          <p:cNvPr id="3" name="Footer Placeholder 2">
            <a:extLst>
              <a:ext uri="{FF2B5EF4-FFF2-40B4-BE49-F238E27FC236}">
                <a16:creationId xmlns:a16="http://schemas.microsoft.com/office/drawing/2014/main" id="{A56ED82D-1CE8-827E-D3C6-B5FD24628556}"/>
              </a:ext>
            </a:extLst>
          </p:cNvPr>
          <p:cNvSpPr>
            <a:spLocks noGrp="1"/>
          </p:cNvSpPr>
          <p:nvPr>
            <p:ph type="ftr" sz="quarter" idx="11"/>
          </p:nvPr>
        </p:nvSpPr>
        <p:spPr/>
        <p:txBody>
          <a:bodyPr/>
          <a:lstStyle/>
          <a:p>
            <a:r>
              <a:rPr lang="en-US" dirty="0"/>
              <a:t>Facebook Metrics</a:t>
            </a:r>
          </a:p>
        </p:txBody>
      </p:sp>
      <p:sp>
        <p:nvSpPr>
          <p:cNvPr id="4" name="Slide Number Placeholder 3">
            <a:extLst>
              <a:ext uri="{FF2B5EF4-FFF2-40B4-BE49-F238E27FC236}">
                <a16:creationId xmlns:a16="http://schemas.microsoft.com/office/drawing/2014/main" id="{A32DED25-8429-0FF0-554E-84CA4A7BBAF5}"/>
              </a:ext>
            </a:extLst>
          </p:cNvPr>
          <p:cNvSpPr>
            <a:spLocks noGrp="1"/>
          </p:cNvSpPr>
          <p:nvPr>
            <p:ph type="sldNum" sz="quarter" idx="12"/>
          </p:nvPr>
        </p:nvSpPr>
        <p:spPr/>
        <p:txBody>
          <a:bodyPr/>
          <a:lstStyle/>
          <a:p>
            <a:fld id="{A402E4C0-AD5E-4E8C-9F21-7CCE474BDCEB}" type="slidenum">
              <a:rPr lang="en-US" smtClean="0"/>
              <a:pPr/>
              <a:t>16</a:t>
            </a:fld>
            <a:endParaRPr lang="en-US" dirty="0"/>
          </a:p>
        </p:txBody>
      </p:sp>
      <p:sp>
        <p:nvSpPr>
          <p:cNvPr id="5" name="Text Placeholder 4">
            <a:extLst>
              <a:ext uri="{FF2B5EF4-FFF2-40B4-BE49-F238E27FC236}">
                <a16:creationId xmlns:a16="http://schemas.microsoft.com/office/drawing/2014/main" id="{10A2D026-ACF0-0DC1-1DFC-72AF2E31D397}"/>
              </a:ext>
            </a:extLst>
          </p:cNvPr>
          <p:cNvSpPr>
            <a:spLocks noGrp="1"/>
          </p:cNvSpPr>
          <p:nvPr>
            <p:ph type="body" sz="quarter" idx="13"/>
          </p:nvPr>
        </p:nvSpPr>
        <p:spPr/>
        <p:txBody>
          <a:bodyPr/>
          <a:lstStyle/>
          <a:p>
            <a:r>
              <a:rPr lang="en-US" dirty="0"/>
              <a:t>ACCURACY</a:t>
            </a:r>
          </a:p>
        </p:txBody>
      </p:sp>
      <p:sp>
        <p:nvSpPr>
          <p:cNvPr id="6" name="Text Placeholder 5">
            <a:extLst>
              <a:ext uri="{FF2B5EF4-FFF2-40B4-BE49-F238E27FC236}">
                <a16:creationId xmlns:a16="http://schemas.microsoft.com/office/drawing/2014/main" id="{701B33DE-AA39-A8D6-94CB-D45FC14FA44F}"/>
              </a:ext>
            </a:extLst>
          </p:cNvPr>
          <p:cNvSpPr>
            <a:spLocks noGrp="1"/>
          </p:cNvSpPr>
          <p:nvPr>
            <p:ph type="body" sz="quarter" idx="15"/>
          </p:nvPr>
        </p:nvSpPr>
        <p:spPr/>
        <p:txBody>
          <a:bodyPr/>
          <a:lstStyle/>
          <a:p>
            <a:r>
              <a:rPr lang="en-US" dirty="0"/>
              <a:t>Scikit-Learn: 0.77</a:t>
            </a:r>
          </a:p>
        </p:txBody>
      </p:sp>
      <p:sp>
        <p:nvSpPr>
          <p:cNvPr id="7" name="Text Placeholder 6">
            <a:extLst>
              <a:ext uri="{FF2B5EF4-FFF2-40B4-BE49-F238E27FC236}">
                <a16:creationId xmlns:a16="http://schemas.microsoft.com/office/drawing/2014/main" id="{FDB05737-88DF-E6EB-35C6-D840CFCAA5F7}"/>
              </a:ext>
            </a:extLst>
          </p:cNvPr>
          <p:cNvSpPr>
            <a:spLocks noGrp="1"/>
          </p:cNvSpPr>
          <p:nvPr>
            <p:ph type="body" sz="quarter" idx="16"/>
          </p:nvPr>
        </p:nvSpPr>
        <p:spPr/>
        <p:txBody>
          <a:bodyPr/>
          <a:lstStyle/>
          <a:p>
            <a:r>
              <a:rPr lang="en-US" dirty="0"/>
              <a:t>ACCURACY</a:t>
            </a:r>
          </a:p>
        </p:txBody>
      </p:sp>
      <p:sp>
        <p:nvSpPr>
          <p:cNvPr id="8" name="Text Placeholder 7">
            <a:extLst>
              <a:ext uri="{FF2B5EF4-FFF2-40B4-BE49-F238E27FC236}">
                <a16:creationId xmlns:a16="http://schemas.microsoft.com/office/drawing/2014/main" id="{59E8D894-52B5-59A2-D490-2C652C94C0CF}"/>
              </a:ext>
            </a:extLst>
          </p:cNvPr>
          <p:cNvSpPr>
            <a:spLocks noGrp="1"/>
          </p:cNvSpPr>
          <p:nvPr>
            <p:ph type="body" sz="quarter" idx="17"/>
          </p:nvPr>
        </p:nvSpPr>
        <p:spPr/>
        <p:txBody>
          <a:bodyPr/>
          <a:lstStyle/>
          <a:p>
            <a:r>
              <a:rPr lang="en-US" dirty="0"/>
              <a:t>Scikit-Learn: 0.838</a:t>
            </a:r>
          </a:p>
        </p:txBody>
      </p:sp>
      <p:sp>
        <p:nvSpPr>
          <p:cNvPr id="9" name="Text Placeholder 8">
            <a:extLst>
              <a:ext uri="{FF2B5EF4-FFF2-40B4-BE49-F238E27FC236}">
                <a16:creationId xmlns:a16="http://schemas.microsoft.com/office/drawing/2014/main" id="{9C2649FA-AE97-686B-706B-08F5A9D106C0}"/>
              </a:ext>
            </a:extLst>
          </p:cNvPr>
          <p:cNvSpPr>
            <a:spLocks noGrp="1"/>
          </p:cNvSpPr>
          <p:nvPr>
            <p:ph type="body" sz="quarter" idx="18"/>
          </p:nvPr>
        </p:nvSpPr>
        <p:spPr/>
        <p:txBody>
          <a:bodyPr/>
          <a:lstStyle/>
          <a:p>
            <a:r>
              <a:rPr lang="en-US" dirty="0"/>
              <a:t>ACCURACY</a:t>
            </a:r>
          </a:p>
        </p:txBody>
      </p:sp>
      <p:sp>
        <p:nvSpPr>
          <p:cNvPr id="10" name="Text Placeholder 9">
            <a:extLst>
              <a:ext uri="{FF2B5EF4-FFF2-40B4-BE49-F238E27FC236}">
                <a16:creationId xmlns:a16="http://schemas.microsoft.com/office/drawing/2014/main" id="{48DA7A93-A292-EEAB-A7BB-C8E0BF6A1E56}"/>
              </a:ext>
            </a:extLst>
          </p:cNvPr>
          <p:cNvSpPr>
            <a:spLocks noGrp="1"/>
          </p:cNvSpPr>
          <p:nvPr>
            <p:ph type="body" sz="quarter" idx="19"/>
          </p:nvPr>
        </p:nvSpPr>
        <p:spPr/>
        <p:txBody>
          <a:bodyPr/>
          <a:lstStyle/>
          <a:p>
            <a:r>
              <a:rPr lang="en-US" dirty="0"/>
              <a:t>Scikit-Learn:0.84</a:t>
            </a:r>
          </a:p>
        </p:txBody>
      </p:sp>
      <p:sp>
        <p:nvSpPr>
          <p:cNvPr id="11" name="Text Placeholder 10">
            <a:extLst>
              <a:ext uri="{FF2B5EF4-FFF2-40B4-BE49-F238E27FC236}">
                <a16:creationId xmlns:a16="http://schemas.microsoft.com/office/drawing/2014/main" id="{AD7311BC-FE80-C68D-C3B2-2B0E388BA866}"/>
              </a:ext>
            </a:extLst>
          </p:cNvPr>
          <p:cNvSpPr>
            <a:spLocks noGrp="1"/>
          </p:cNvSpPr>
          <p:nvPr>
            <p:ph type="body" sz="quarter" idx="20"/>
          </p:nvPr>
        </p:nvSpPr>
        <p:spPr/>
        <p:txBody>
          <a:bodyPr/>
          <a:lstStyle/>
          <a:p>
            <a:r>
              <a:rPr lang="en-US" dirty="0"/>
              <a:t>ACCURACY</a:t>
            </a:r>
          </a:p>
        </p:txBody>
      </p:sp>
      <p:sp>
        <p:nvSpPr>
          <p:cNvPr id="12" name="Text Placeholder 11">
            <a:extLst>
              <a:ext uri="{FF2B5EF4-FFF2-40B4-BE49-F238E27FC236}">
                <a16:creationId xmlns:a16="http://schemas.microsoft.com/office/drawing/2014/main" id="{31CF1792-E6B8-5BEB-1389-3062578E9C8A}"/>
              </a:ext>
            </a:extLst>
          </p:cNvPr>
          <p:cNvSpPr>
            <a:spLocks noGrp="1"/>
          </p:cNvSpPr>
          <p:nvPr>
            <p:ph type="body" sz="quarter" idx="21"/>
          </p:nvPr>
        </p:nvSpPr>
        <p:spPr/>
        <p:txBody>
          <a:bodyPr/>
          <a:lstStyle/>
          <a:p>
            <a:r>
              <a:rPr lang="en-US" dirty="0"/>
              <a:t>Scikit-Learn: 0.85</a:t>
            </a:r>
          </a:p>
        </p:txBody>
      </p:sp>
      <p:sp>
        <p:nvSpPr>
          <p:cNvPr id="13" name="Text Placeholder 12">
            <a:extLst>
              <a:ext uri="{FF2B5EF4-FFF2-40B4-BE49-F238E27FC236}">
                <a16:creationId xmlns:a16="http://schemas.microsoft.com/office/drawing/2014/main" id="{EFCB5FF3-CC85-858A-193D-F8A770592A3E}"/>
              </a:ext>
            </a:extLst>
          </p:cNvPr>
          <p:cNvSpPr>
            <a:spLocks noGrp="1"/>
          </p:cNvSpPr>
          <p:nvPr>
            <p:ph type="body" sz="quarter" idx="22"/>
          </p:nvPr>
        </p:nvSpPr>
        <p:spPr/>
        <p:txBody>
          <a:bodyPr>
            <a:normAutofit/>
          </a:bodyPr>
          <a:lstStyle/>
          <a:p>
            <a:r>
              <a:rPr lang="en-US" sz="1400" dirty="0"/>
              <a:t>LIGHT-GBM BOOST</a:t>
            </a:r>
          </a:p>
        </p:txBody>
      </p:sp>
      <p:sp>
        <p:nvSpPr>
          <p:cNvPr id="14" name="Text Placeholder 13">
            <a:extLst>
              <a:ext uri="{FF2B5EF4-FFF2-40B4-BE49-F238E27FC236}">
                <a16:creationId xmlns:a16="http://schemas.microsoft.com/office/drawing/2014/main" id="{CC5E9556-4BA2-49DD-3D7F-89401DF597BF}"/>
              </a:ext>
            </a:extLst>
          </p:cNvPr>
          <p:cNvSpPr>
            <a:spLocks noGrp="1"/>
          </p:cNvSpPr>
          <p:nvPr>
            <p:ph type="body" sz="quarter" idx="23"/>
          </p:nvPr>
        </p:nvSpPr>
        <p:spPr/>
        <p:txBody>
          <a:bodyPr>
            <a:normAutofit/>
          </a:bodyPr>
          <a:lstStyle/>
          <a:p>
            <a:r>
              <a:rPr lang="en-US" sz="1400" dirty="0"/>
              <a:t>K-Nearest </a:t>
            </a:r>
            <a:r>
              <a:rPr lang="en-US" sz="1400" dirty="0" err="1"/>
              <a:t>neigbour</a:t>
            </a:r>
            <a:endParaRPr lang="en-US" sz="1400" dirty="0"/>
          </a:p>
        </p:txBody>
      </p:sp>
      <p:sp>
        <p:nvSpPr>
          <p:cNvPr id="15" name="Text Placeholder 14">
            <a:extLst>
              <a:ext uri="{FF2B5EF4-FFF2-40B4-BE49-F238E27FC236}">
                <a16:creationId xmlns:a16="http://schemas.microsoft.com/office/drawing/2014/main" id="{82231925-2E5F-335E-71D2-B22BA8ABB82A}"/>
              </a:ext>
            </a:extLst>
          </p:cNvPr>
          <p:cNvSpPr>
            <a:spLocks noGrp="1"/>
          </p:cNvSpPr>
          <p:nvPr>
            <p:ph type="body" sz="quarter" idx="24"/>
          </p:nvPr>
        </p:nvSpPr>
        <p:spPr/>
        <p:txBody>
          <a:bodyPr>
            <a:normAutofit/>
          </a:bodyPr>
          <a:lstStyle/>
          <a:p>
            <a:r>
              <a:rPr lang="en-US" sz="1400" dirty="0"/>
              <a:t>DECISION TREES</a:t>
            </a:r>
          </a:p>
        </p:txBody>
      </p:sp>
      <p:sp>
        <p:nvSpPr>
          <p:cNvPr id="16" name="Text Placeholder 15">
            <a:extLst>
              <a:ext uri="{FF2B5EF4-FFF2-40B4-BE49-F238E27FC236}">
                <a16:creationId xmlns:a16="http://schemas.microsoft.com/office/drawing/2014/main" id="{38EDA5C3-A3DF-B707-168D-A5C14F0BAC7E}"/>
              </a:ext>
            </a:extLst>
          </p:cNvPr>
          <p:cNvSpPr>
            <a:spLocks noGrp="1"/>
          </p:cNvSpPr>
          <p:nvPr>
            <p:ph type="body" sz="quarter" idx="25"/>
          </p:nvPr>
        </p:nvSpPr>
        <p:spPr/>
        <p:txBody>
          <a:bodyPr>
            <a:normAutofit/>
          </a:bodyPr>
          <a:lstStyle/>
          <a:p>
            <a:r>
              <a:rPr lang="en-US" sz="1400" dirty="0"/>
              <a:t>Gaussian naïve bayes</a:t>
            </a:r>
          </a:p>
        </p:txBody>
      </p:sp>
      <p:sp>
        <p:nvSpPr>
          <p:cNvPr id="17" name="Title 16">
            <a:extLst>
              <a:ext uri="{FF2B5EF4-FFF2-40B4-BE49-F238E27FC236}">
                <a16:creationId xmlns:a16="http://schemas.microsoft.com/office/drawing/2014/main" id="{F23E5D66-E006-CDB9-80B4-089790537A16}"/>
              </a:ext>
            </a:extLst>
          </p:cNvPr>
          <p:cNvSpPr>
            <a:spLocks noGrp="1"/>
          </p:cNvSpPr>
          <p:nvPr>
            <p:ph type="title"/>
          </p:nvPr>
        </p:nvSpPr>
        <p:spPr/>
        <p:txBody>
          <a:bodyPr/>
          <a:lstStyle/>
          <a:p>
            <a:r>
              <a:rPr lang="en-US" dirty="0"/>
              <a:t>Machine learning algorithms.</a:t>
            </a:r>
          </a:p>
        </p:txBody>
      </p:sp>
    </p:spTree>
    <p:extLst>
      <p:ext uri="{BB962C8B-B14F-4D97-AF65-F5344CB8AC3E}">
        <p14:creationId xmlns:p14="http://schemas.microsoft.com/office/powerpoint/2010/main" val="2892297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ABC6DE-6467-4345-ACB9-6CF75ECAE45C}"/>
              </a:ext>
            </a:extLst>
          </p:cNvPr>
          <p:cNvSpPr>
            <a:spLocks noGrp="1"/>
          </p:cNvSpPr>
          <p:nvPr>
            <p:ph type="dt" sz="half" idx="10"/>
          </p:nvPr>
        </p:nvSpPr>
        <p:spPr>
          <a:xfrm>
            <a:off x="838200" y="6356350"/>
            <a:ext cx="2743200" cy="365125"/>
          </a:xfrm>
        </p:spPr>
        <p:txBody>
          <a:bodyPr/>
          <a:lstStyle/>
          <a:p>
            <a:r>
              <a:rPr lang="en-US" dirty="0"/>
              <a:t>11/009/2022</a:t>
            </a:r>
          </a:p>
        </p:txBody>
      </p:sp>
      <p:sp>
        <p:nvSpPr>
          <p:cNvPr id="3" name="Footer Placeholder 2">
            <a:extLst>
              <a:ext uri="{FF2B5EF4-FFF2-40B4-BE49-F238E27FC236}">
                <a16:creationId xmlns:a16="http://schemas.microsoft.com/office/drawing/2014/main" id="{EF0CA845-7827-4721-AEC5-78977CC38A4D}"/>
              </a:ext>
            </a:extLst>
          </p:cNvPr>
          <p:cNvSpPr>
            <a:spLocks noGrp="1"/>
          </p:cNvSpPr>
          <p:nvPr>
            <p:ph type="ftr" sz="quarter" idx="11"/>
          </p:nvPr>
        </p:nvSpPr>
        <p:spPr>
          <a:xfrm>
            <a:off x="4038600" y="6356350"/>
            <a:ext cx="4114800" cy="365125"/>
          </a:xfrm>
        </p:spPr>
        <p:txBody>
          <a:bodyPr/>
          <a:lstStyle/>
          <a:p>
            <a:r>
              <a:rPr lang="en-US" dirty="0"/>
              <a:t>Facebook Metrics</a:t>
            </a:r>
          </a:p>
        </p:txBody>
      </p:sp>
      <p:sp>
        <p:nvSpPr>
          <p:cNvPr id="4" name="Slide Number Placeholder 3">
            <a:extLst>
              <a:ext uri="{FF2B5EF4-FFF2-40B4-BE49-F238E27FC236}">
                <a16:creationId xmlns:a16="http://schemas.microsoft.com/office/drawing/2014/main" id="{B06B27C9-FAA1-490A-8DE2-9BAA5B177CE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17</a:t>
            </a:fld>
            <a:endParaRPr lang="en-US" dirty="0"/>
          </a:p>
        </p:txBody>
      </p:sp>
      <p:sp>
        <p:nvSpPr>
          <p:cNvPr id="6" name="Title 20">
            <a:extLst>
              <a:ext uri="{FF2B5EF4-FFF2-40B4-BE49-F238E27FC236}">
                <a16:creationId xmlns:a16="http://schemas.microsoft.com/office/drawing/2014/main" id="{83FCF117-E386-A5E9-A7B2-E0136D88E1C4}"/>
              </a:ext>
            </a:extLst>
          </p:cNvPr>
          <p:cNvSpPr>
            <a:spLocks noGrp="1"/>
          </p:cNvSpPr>
          <p:nvPr>
            <p:ph type="title"/>
          </p:nvPr>
        </p:nvSpPr>
        <p:spPr>
          <a:xfrm>
            <a:off x="385482" y="136525"/>
            <a:ext cx="10901083" cy="6129804"/>
          </a:xfrm>
        </p:spPr>
        <p:txBody>
          <a:bodyPr/>
          <a:lstStyle/>
          <a:p>
            <a:r>
              <a:rPr lang="en-US" dirty="0"/>
              <a:t>DISCUSSIONS</a:t>
            </a:r>
          </a:p>
        </p:txBody>
      </p:sp>
      <p:sp>
        <p:nvSpPr>
          <p:cNvPr id="7" name="Text Placeholder 22">
            <a:extLst>
              <a:ext uri="{FF2B5EF4-FFF2-40B4-BE49-F238E27FC236}">
                <a16:creationId xmlns:a16="http://schemas.microsoft.com/office/drawing/2014/main" id="{006A461B-6FFF-6CA0-C95F-D6296A8E4C1C}"/>
              </a:ext>
            </a:extLst>
          </p:cNvPr>
          <p:cNvSpPr>
            <a:spLocks noGrp="1"/>
          </p:cNvSpPr>
          <p:nvPr>
            <p:ph type="body" sz="quarter" idx="15"/>
          </p:nvPr>
        </p:nvSpPr>
        <p:spPr>
          <a:xfrm>
            <a:off x="519953" y="1416252"/>
            <a:ext cx="10596282" cy="4527348"/>
          </a:xfrm>
        </p:spPr>
        <p:txBody>
          <a:bodyPr/>
          <a:lstStyle/>
          <a:p>
            <a:pPr marL="342900" indent="-342900" algn="just">
              <a:buFont typeface="Wingdings" panose="05000000000000000000" pitchFamily="2" charset="2"/>
              <a:buChar char="Ø"/>
            </a:pPr>
            <a:r>
              <a:rPr lang="en-US" sz="2800" b="1" dirty="0"/>
              <a:t>Overall, the models gave an accuracy &gt; 0.80, with the </a:t>
            </a:r>
            <a:r>
              <a:rPr lang="en-US" sz="2800" b="1" dirty="0" err="1"/>
              <a:t>LightGBM</a:t>
            </a:r>
            <a:r>
              <a:rPr lang="en-US" sz="2800" b="1" dirty="0"/>
              <a:t> algorithm giving a testing accuracy of 0.25.</a:t>
            </a:r>
          </a:p>
          <a:p>
            <a:pPr marL="342900" indent="-342900" algn="just">
              <a:buFont typeface="Wingdings" panose="05000000000000000000" pitchFamily="2" charset="2"/>
              <a:buChar char="Ø"/>
            </a:pPr>
            <a:r>
              <a:rPr lang="en-US" sz="2800" b="1" dirty="0"/>
              <a:t>Also, we determined the speed of the models, the confusion matrix, to check for false positives and negatives. </a:t>
            </a:r>
          </a:p>
          <a:p>
            <a:pPr marL="342900" indent="-342900" algn="just">
              <a:buFont typeface="Wingdings" panose="05000000000000000000" pitchFamily="2" charset="2"/>
              <a:buChar char="Ø"/>
            </a:pPr>
            <a:r>
              <a:rPr lang="en-US" sz="2800" b="1" dirty="0"/>
              <a:t>We also used decision trees to make our results further explainable.</a:t>
            </a:r>
          </a:p>
        </p:txBody>
      </p:sp>
    </p:spTree>
    <p:extLst>
      <p:ext uri="{BB962C8B-B14F-4D97-AF65-F5344CB8AC3E}">
        <p14:creationId xmlns:p14="http://schemas.microsoft.com/office/powerpoint/2010/main" val="630782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woman looking at a screen with tiny writing and graphs floating">
            <a:extLst>
              <a:ext uri="{FF2B5EF4-FFF2-40B4-BE49-F238E27FC236}">
                <a16:creationId xmlns:a16="http://schemas.microsoft.com/office/drawing/2014/main" id="{AACEA9E5-C8FF-4080-B2EE-93C3DA6E6851}"/>
              </a:ext>
            </a:extLst>
          </p:cNvPr>
          <p:cNvPicPr>
            <a:picLocks noGrp="1" noChangeAspect="1"/>
          </p:cNvPicPr>
          <p:nvPr>
            <p:ph type="pic" sz="quarter" idx="13"/>
          </p:nvPr>
        </p:nvPicPr>
        <p:blipFill rotWithShape="1">
          <a:blip r:embed="rId2" cstate="email">
            <a:alphaModFix amt="29000"/>
            <a:extLst>
              <a:ext uri="{28A0092B-C50C-407E-A947-70E740481C1C}">
                <a14:useLocalDpi xmlns:a14="http://schemas.microsoft.com/office/drawing/2010/main"/>
              </a:ext>
            </a:extLst>
          </a:blip>
          <a:srcRect/>
          <a:stretch/>
        </p:blipFill>
        <p:spPr>
          <a:xfrm>
            <a:off x="5011738" y="0"/>
            <a:ext cx="7196930" cy="6867376"/>
          </a:xfrm>
        </p:spPr>
      </p:pic>
      <p:sp>
        <p:nvSpPr>
          <p:cNvPr id="23" name="Title 22">
            <a:extLst>
              <a:ext uri="{FF2B5EF4-FFF2-40B4-BE49-F238E27FC236}">
                <a16:creationId xmlns:a16="http://schemas.microsoft.com/office/drawing/2014/main" id="{8A0965D6-0D20-40A0-8897-EDF8A7A464C5}"/>
              </a:ext>
            </a:extLst>
          </p:cNvPr>
          <p:cNvSpPr>
            <a:spLocks noGrp="1"/>
          </p:cNvSpPr>
          <p:nvPr>
            <p:ph type="title"/>
          </p:nvPr>
        </p:nvSpPr>
        <p:spPr>
          <a:xfrm>
            <a:off x="68093" y="229804"/>
            <a:ext cx="9066942" cy="6063420"/>
          </a:xfrm>
          <a:solidFill>
            <a:schemeClr val="accent6">
              <a:lumMod val="20000"/>
              <a:lumOff val="80000"/>
              <a:alpha val="85000"/>
            </a:schemeClr>
          </a:solidFill>
        </p:spPr>
        <p:txBody>
          <a:bodyPr/>
          <a:lstStyle/>
          <a:p>
            <a:r>
              <a:rPr lang="en-US" dirty="0"/>
              <a:t>CRITIQUE 1</a:t>
            </a:r>
          </a:p>
        </p:txBody>
      </p:sp>
      <p:sp>
        <p:nvSpPr>
          <p:cNvPr id="13" name="Text Placeholder 12">
            <a:extLst>
              <a:ext uri="{FF2B5EF4-FFF2-40B4-BE49-F238E27FC236}">
                <a16:creationId xmlns:a16="http://schemas.microsoft.com/office/drawing/2014/main" id="{D1E74F73-E009-4956-9E74-742C1038F57A}"/>
              </a:ext>
            </a:extLst>
          </p:cNvPr>
          <p:cNvSpPr>
            <a:spLocks noGrp="1"/>
          </p:cNvSpPr>
          <p:nvPr>
            <p:ph type="body" sz="quarter" idx="22"/>
          </p:nvPr>
        </p:nvSpPr>
        <p:spPr>
          <a:xfrm>
            <a:off x="729016" y="2368506"/>
            <a:ext cx="4771030" cy="365125"/>
          </a:xfrm>
        </p:spPr>
        <p:txBody>
          <a:bodyPr/>
          <a:lstStyle/>
          <a:p>
            <a:r>
              <a:rPr lang="en-ZA" dirty="0"/>
              <a:t>​</a:t>
            </a:r>
            <a:endParaRPr lang="en-US" dirty="0"/>
          </a:p>
        </p:txBody>
      </p:sp>
      <p:sp>
        <p:nvSpPr>
          <p:cNvPr id="30" name="Text Placeholder 29">
            <a:extLst>
              <a:ext uri="{FF2B5EF4-FFF2-40B4-BE49-F238E27FC236}">
                <a16:creationId xmlns:a16="http://schemas.microsoft.com/office/drawing/2014/main" id="{BAD5E990-59DB-44C5-B716-B0352D75353A}"/>
              </a:ext>
            </a:extLst>
          </p:cNvPr>
          <p:cNvSpPr>
            <a:spLocks noGrp="1"/>
          </p:cNvSpPr>
          <p:nvPr>
            <p:ph type="body" sz="quarter" idx="18"/>
          </p:nvPr>
        </p:nvSpPr>
        <p:spPr>
          <a:xfrm>
            <a:off x="69906" y="1577788"/>
            <a:ext cx="8966518" cy="4563035"/>
          </a:xfrm>
        </p:spPr>
        <p:txBody>
          <a:bodyPr>
            <a:normAutofit fontScale="85000" lnSpcReduction="20000"/>
          </a:bodyPr>
          <a:lstStyle/>
          <a:p>
            <a:pPr marL="457200" indent="-457200" algn="just">
              <a:buFont typeface="Wingdings" panose="05000000000000000000" pitchFamily="2" charset="2"/>
              <a:buChar char="Ø"/>
            </a:pPr>
            <a:r>
              <a:rPr lang="en-US" sz="3200" dirty="0"/>
              <a:t>The training data was too small, so we noticed overfitting when plotting the confusion matrix, as certain classes were not predicted.</a:t>
            </a:r>
          </a:p>
          <a:p>
            <a:pPr algn="just"/>
            <a:r>
              <a:rPr lang="en-US" sz="3200" dirty="0"/>
              <a:t> </a:t>
            </a:r>
          </a:p>
          <a:p>
            <a:pPr marL="457200" indent="-457200" algn="just">
              <a:buFont typeface="Wingdings" panose="05000000000000000000" pitchFamily="2" charset="2"/>
              <a:buChar char="Ø"/>
            </a:pPr>
            <a:r>
              <a:rPr lang="en-US" sz="3200" dirty="0"/>
              <a:t>There was no generalization of the data.</a:t>
            </a:r>
          </a:p>
          <a:p>
            <a:pPr algn="just"/>
            <a:r>
              <a:rPr lang="en-US" sz="3200" dirty="0"/>
              <a:t> </a:t>
            </a:r>
          </a:p>
          <a:p>
            <a:pPr marL="457200" indent="-457200" algn="just">
              <a:buFont typeface="Wingdings" panose="05000000000000000000" pitchFamily="2" charset="2"/>
              <a:buChar char="Ø"/>
            </a:pPr>
            <a:r>
              <a:rPr lang="en-US" sz="3200" dirty="0"/>
              <a:t>In lieu of this, we had to increase the complexity of our model using other algorithms, especially gradient-boosting algorithms. </a:t>
            </a:r>
          </a:p>
          <a:p>
            <a:pPr algn="just"/>
            <a:endParaRPr lang="en-US" sz="3200" dirty="0"/>
          </a:p>
          <a:p>
            <a:pPr marL="457200" indent="-457200" algn="just">
              <a:buFont typeface="Wingdings" panose="05000000000000000000" pitchFamily="2" charset="2"/>
              <a:buChar char="Ø"/>
            </a:pPr>
            <a:r>
              <a:rPr lang="en-US" sz="3200" dirty="0"/>
              <a:t>Why? They work best for categorical data.</a:t>
            </a:r>
          </a:p>
        </p:txBody>
      </p:sp>
      <p:sp>
        <p:nvSpPr>
          <p:cNvPr id="4" name="Date Placeholder 3">
            <a:extLst>
              <a:ext uri="{FF2B5EF4-FFF2-40B4-BE49-F238E27FC236}">
                <a16:creationId xmlns:a16="http://schemas.microsoft.com/office/drawing/2014/main" id="{5F545101-439C-477B-AE6C-F073A8313C33}"/>
              </a:ext>
            </a:extLst>
          </p:cNvPr>
          <p:cNvSpPr>
            <a:spLocks noGrp="1"/>
          </p:cNvSpPr>
          <p:nvPr>
            <p:ph type="dt" sz="half" idx="10"/>
          </p:nvPr>
        </p:nvSpPr>
        <p:spPr>
          <a:xfrm>
            <a:off x="838200" y="6356350"/>
            <a:ext cx="2743200" cy="365125"/>
          </a:xfrm>
        </p:spPr>
        <p:txBody>
          <a:bodyPr/>
          <a:lstStyle/>
          <a:p>
            <a:r>
              <a:rPr lang="en-US" dirty="0"/>
              <a:t>11/009/2022</a:t>
            </a:r>
          </a:p>
        </p:txBody>
      </p:sp>
      <p:sp>
        <p:nvSpPr>
          <p:cNvPr id="5" name="Footer Placeholder 4">
            <a:extLst>
              <a:ext uri="{FF2B5EF4-FFF2-40B4-BE49-F238E27FC236}">
                <a16:creationId xmlns:a16="http://schemas.microsoft.com/office/drawing/2014/main" id="{01F11018-5D1E-4F5A-A676-EDD8442B3CB4}"/>
              </a:ext>
            </a:extLst>
          </p:cNvPr>
          <p:cNvSpPr>
            <a:spLocks noGrp="1"/>
          </p:cNvSpPr>
          <p:nvPr>
            <p:ph type="ftr" sz="quarter" idx="11"/>
          </p:nvPr>
        </p:nvSpPr>
        <p:spPr>
          <a:xfrm>
            <a:off x="4038600" y="6356350"/>
            <a:ext cx="4114800" cy="365125"/>
          </a:xfrm>
        </p:spPr>
        <p:txBody>
          <a:bodyPr/>
          <a:lstStyle/>
          <a:p>
            <a:r>
              <a:rPr lang="en-US" dirty="0"/>
              <a:t>Facebook Metrics</a:t>
            </a:r>
          </a:p>
        </p:txBody>
      </p:sp>
      <p:sp>
        <p:nvSpPr>
          <p:cNvPr id="6" name="Slide Number Placeholder 5">
            <a:extLst>
              <a:ext uri="{FF2B5EF4-FFF2-40B4-BE49-F238E27FC236}">
                <a16:creationId xmlns:a16="http://schemas.microsoft.com/office/drawing/2014/main" id="{3ECA4FBE-BC87-4AB1-BD16-CAF99641A1B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18</a:t>
            </a:fld>
            <a:endParaRPr lang="en-US" dirty="0"/>
          </a:p>
        </p:txBody>
      </p:sp>
    </p:spTree>
    <p:extLst>
      <p:ext uri="{BB962C8B-B14F-4D97-AF65-F5344CB8AC3E}">
        <p14:creationId xmlns:p14="http://schemas.microsoft.com/office/powerpoint/2010/main" val="23792731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woman looking at a screen with tiny writing and graphs floating">
            <a:extLst>
              <a:ext uri="{FF2B5EF4-FFF2-40B4-BE49-F238E27FC236}">
                <a16:creationId xmlns:a16="http://schemas.microsoft.com/office/drawing/2014/main" id="{AACEA9E5-C8FF-4080-B2EE-93C3DA6E6851}"/>
              </a:ext>
            </a:extLst>
          </p:cNvPr>
          <p:cNvPicPr>
            <a:picLocks noGrp="1" noChangeAspect="1"/>
          </p:cNvPicPr>
          <p:nvPr>
            <p:ph type="pic" sz="quarter" idx="13"/>
          </p:nvPr>
        </p:nvPicPr>
        <p:blipFill rotWithShape="1">
          <a:blip r:embed="rId2" cstate="email">
            <a:alphaModFix amt="29000"/>
            <a:extLst>
              <a:ext uri="{28A0092B-C50C-407E-A947-70E740481C1C}">
                <a14:useLocalDpi xmlns:a14="http://schemas.microsoft.com/office/drawing/2010/main"/>
              </a:ext>
            </a:extLst>
          </a:blip>
          <a:srcRect/>
          <a:stretch/>
        </p:blipFill>
        <p:spPr>
          <a:xfrm>
            <a:off x="5011738" y="0"/>
            <a:ext cx="7196930" cy="6867376"/>
          </a:xfrm>
        </p:spPr>
      </p:pic>
      <p:sp>
        <p:nvSpPr>
          <p:cNvPr id="23" name="Title 22">
            <a:extLst>
              <a:ext uri="{FF2B5EF4-FFF2-40B4-BE49-F238E27FC236}">
                <a16:creationId xmlns:a16="http://schemas.microsoft.com/office/drawing/2014/main" id="{8A0965D6-0D20-40A0-8897-EDF8A7A464C5}"/>
              </a:ext>
            </a:extLst>
          </p:cNvPr>
          <p:cNvSpPr>
            <a:spLocks noGrp="1"/>
          </p:cNvSpPr>
          <p:nvPr>
            <p:ph type="title"/>
          </p:nvPr>
        </p:nvSpPr>
        <p:spPr>
          <a:xfrm>
            <a:off x="68093" y="229804"/>
            <a:ext cx="9066942" cy="6063420"/>
          </a:xfrm>
          <a:solidFill>
            <a:schemeClr val="accent6">
              <a:lumMod val="20000"/>
              <a:lumOff val="80000"/>
              <a:alpha val="85000"/>
            </a:schemeClr>
          </a:solidFill>
        </p:spPr>
        <p:txBody>
          <a:bodyPr/>
          <a:lstStyle/>
          <a:p>
            <a:r>
              <a:rPr lang="en-US" dirty="0"/>
              <a:t>CRITIQUE 2</a:t>
            </a:r>
          </a:p>
        </p:txBody>
      </p:sp>
      <p:sp>
        <p:nvSpPr>
          <p:cNvPr id="13" name="Text Placeholder 12">
            <a:extLst>
              <a:ext uri="{FF2B5EF4-FFF2-40B4-BE49-F238E27FC236}">
                <a16:creationId xmlns:a16="http://schemas.microsoft.com/office/drawing/2014/main" id="{D1E74F73-E009-4956-9E74-742C1038F57A}"/>
              </a:ext>
            </a:extLst>
          </p:cNvPr>
          <p:cNvSpPr>
            <a:spLocks noGrp="1"/>
          </p:cNvSpPr>
          <p:nvPr>
            <p:ph type="body" sz="quarter" idx="22"/>
          </p:nvPr>
        </p:nvSpPr>
        <p:spPr>
          <a:xfrm>
            <a:off x="729016" y="2368506"/>
            <a:ext cx="4771030" cy="365125"/>
          </a:xfrm>
        </p:spPr>
        <p:txBody>
          <a:bodyPr/>
          <a:lstStyle/>
          <a:p>
            <a:r>
              <a:rPr lang="en-ZA" dirty="0"/>
              <a:t>​</a:t>
            </a:r>
            <a:endParaRPr lang="en-US" dirty="0"/>
          </a:p>
        </p:txBody>
      </p:sp>
      <p:sp>
        <p:nvSpPr>
          <p:cNvPr id="30" name="Text Placeholder 29">
            <a:extLst>
              <a:ext uri="{FF2B5EF4-FFF2-40B4-BE49-F238E27FC236}">
                <a16:creationId xmlns:a16="http://schemas.microsoft.com/office/drawing/2014/main" id="{BAD5E990-59DB-44C5-B716-B0352D75353A}"/>
              </a:ext>
            </a:extLst>
          </p:cNvPr>
          <p:cNvSpPr>
            <a:spLocks noGrp="1"/>
          </p:cNvSpPr>
          <p:nvPr>
            <p:ph type="body" sz="quarter" idx="18"/>
          </p:nvPr>
        </p:nvSpPr>
        <p:spPr>
          <a:xfrm>
            <a:off x="69906" y="1577788"/>
            <a:ext cx="8966518" cy="4563035"/>
          </a:xfrm>
        </p:spPr>
        <p:txBody>
          <a:bodyPr>
            <a:normAutofit/>
          </a:bodyPr>
          <a:lstStyle/>
          <a:p>
            <a:pPr marL="457200" indent="-457200">
              <a:buFont typeface="Wingdings" panose="05000000000000000000" pitchFamily="2" charset="2"/>
              <a:buChar char="Ø"/>
            </a:pPr>
            <a:r>
              <a:rPr lang="en-US" sz="3200" dirty="0"/>
              <a:t>Using Cat Boost: We increased the number of training epochs, which further helped in understanding the data better, it provided a perfect accuracy. </a:t>
            </a:r>
          </a:p>
          <a:p>
            <a:endParaRPr lang="en-US" sz="3200" dirty="0"/>
          </a:p>
          <a:p>
            <a:pPr marL="457200" indent="-457200">
              <a:buFont typeface="Wingdings" panose="05000000000000000000" pitchFamily="2" charset="2"/>
              <a:buChar char="Ø"/>
            </a:pPr>
            <a:r>
              <a:rPr lang="en-US" sz="3200" dirty="0"/>
              <a:t>The time used for the computation of Cat Boost was very fast.</a:t>
            </a:r>
          </a:p>
        </p:txBody>
      </p:sp>
      <p:sp>
        <p:nvSpPr>
          <p:cNvPr id="4" name="Date Placeholder 3">
            <a:extLst>
              <a:ext uri="{FF2B5EF4-FFF2-40B4-BE49-F238E27FC236}">
                <a16:creationId xmlns:a16="http://schemas.microsoft.com/office/drawing/2014/main" id="{5F545101-439C-477B-AE6C-F073A8313C33}"/>
              </a:ext>
            </a:extLst>
          </p:cNvPr>
          <p:cNvSpPr>
            <a:spLocks noGrp="1"/>
          </p:cNvSpPr>
          <p:nvPr>
            <p:ph type="dt" sz="half" idx="10"/>
          </p:nvPr>
        </p:nvSpPr>
        <p:spPr>
          <a:xfrm>
            <a:off x="838200" y="6356350"/>
            <a:ext cx="2743200" cy="365125"/>
          </a:xfrm>
        </p:spPr>
        <p:txBody>
          <a:bodyPr/>
          <a:lstStyle/>
          <a:p>
            <a:r>
              <a:rPr lang="en-US" dirty="0"/>
              <a:t>11/009/2022</a:t>
            </a:r>
          </a:p>
        </p:txBody>
      </p:sp>
      <p:sp>
        <p:nvSpPr>
          <p:cNvPr id="5" name="Footer Placeholder 4">
            <a:extLst>
              <a:ext uri="{FF2B5EF4-FFF2-40B4-BE49-F238E27FC236}">
                <a16:creationId xmlns:a16="http://schemas.microsoft.com/office/drawing/2014/main" id="{01F11018-5D1E-4F5A-A676-EDD8442B3CB4}"/>
              </a:ext>
            </a:extLst>
          </p:cNvPr>
          <p:cNvSpPr>
            <a:spLocks noGrp="1"/>
          </p:cNvSpPr>
          <p:nvPr>
            <p:ph type="ftr" sz="quarter" idx="11"/>
          </p:nvPr>
        </p:nvSpPr>
        <p:spPr>
          <a:xfrm>
            <a:off x="4038600" y="6356350"/>
            <a:ext cx="4114800" cy="365125"/>
          </a:xfrm>
        </p:spPr>
        <p:txBody>
          <a:bodyPr/>
          <a:lstStyle/>
          <a:p>
            <a:r>
              <a:rPr lang="en-US" dirty="0"/>
              <a:t>Facebook Metrics</a:t>
            </a:r>
          </a:p>
        </p:txBody>
      </p:sp>
      <p:sp>
        <p:nvSpPr>
          <p:cNvPr id="6" name="Slide Number Placeholder 5">
            <a:extLst>
              <a:ext uri="{FF2B5EF4-FFF2-40B4-BE49-F238E27FC236}">
                <a16:creationId xmlns:a16="http://schemas.microsoft.com/office/drawing/2014/main" id="{3ECA4FBE-BC87-4AB1-BD16-CAF99641A1B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19</a:t>
            </a:fld>
            <a:endParaRPr lang="en-US" dirty="0"/>
          </a:p>
        </p:txBody>
      </p:sp>
    </p:spTree>
    <p:extLst>
      <p:ext uri="{BB962C8B-B14F-4D97-AF65-F5344CB8AC3E}">
        <p14:creationId xmlns:p14="http://schemas.microsoft.com/office/powerpoint/2010/main" val="3950950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A5A89EF-81E9-4164-8EA3-DA69DAE6FADA}"/>
              </a:ext>
            </a:extLst>
          </p:cNvPr>
          <p:cNvSpPr>
            <a:spLocks noGrp="1"/>
          </p:cNvSpPr>
          <p:nvPr>
            <p:ph type="title"/>
          </p:nvPr>
        </p:nvSpPr>
        <p:spPr>
          <a:xfrm>
            <a:off x="476374" y="632490"/>
            <a:ext cx="4864608" cy="365760"/>
          </a:xfrm>
        </p:spPr>
        <p:txBody>
          <a:bodyPr/>
          <a:lstStyle/>
          <a:p>
            <a:r>
              <a:rPr lang="en-US" noProof="0" dirty="0"/>
              <a:t>Team MEMBER</a:t>
            </a:r>
            <a:endParaRPr lang="en-US" dirty="0"/>
          </a:p>
        </p:txBody>
      </p:sp>
      <p:graphicFrame>
        <p:nvGraphicFramePr>
          <p:cNvPr id="5" name="Chart 4">
            <a:extLst>
              <a:ext uri="{FF2B5EF4-FFF2-40B4-BE49-F238E27FC236}">
                <a16:creationId xmlns:a16="http://schemas.microsoft.com/office/drawing/2014/main" id="{D71E90A6-692D-4864-8D2B-3BA5D7E6A66B}"/>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446102825"/>
              </p:ext>
            </p:extLst>
          </p:nvPr>
        </p:nvGraphicFramePr>
        <p:xfrm>
          <a:off x="612742" y="2062446"/>
          <a:ext cx="1715680" cy="1199230"/>
        </p:xfrm>
        <a:graphic>
          <a:graphicData uri="http://schemas.openxmlformats.org/drawingml/2006/chart">
            <c:chart xmlns:c="http://schemas.openxmlformats.org/drawingml/2006/chart" xmlns:r="http://schemas.openxmlformats.org/officeDocument/2006/relationships" r:id="rId2"/>
          </a:graphicData>
        </a:graphic>
      </p:graphicFrame>
      <p:sp>
        <p:nvSpPr>
          <p:cNvPr id="34" name="Text Placeholder 33">
            <a:extLst>
              <a:ext uri="{FF2B5EF4-FFF2-40B4-BE49-F238E27FC236}">
                <a16:creationId xmlns:a16="http://schemas.microsoft.com/office/drawing/2014/main" id="{85F954A3-1EAC-45E0-B349-CA5CB13C6C06}"/>
              </a:ext>
            </a:extLst>
          </p:cNvPr>
          <p:cNvSpPr>
            <a:spLocks noGrp="1"/>
          </p:cNvSpPr>
          <p:nvPr>
            <p:ph type="body" sz="quarter" idx="22"/>
          </p:nvPr>
        </p:nvSpPr>
        <p:spPr>
          <a:xfrm>
            <a:off x="1146998" y="2402413"/>
            <a:ext cx="625241" cy="497200"/>
          </a:xfrm>
        </p:spPr>
        <p:txBody>
          <a:bodyPr>
            <a:normAutofit/>
          </a:bodyPr>
          <a:lstStyle/>
          <a:p>
            <a:r>
              <a:rPr lang="en-US" dirty="0"/>
              <a:t>1</a:t>
            </a:r>
          </a:p>
        </p:txBody>
      </p:sp>
      <p:sp>
        <p:nvSpPr>
          <p:cNvPr id="26" name="Text Placeholder 25">
            <a:extLst>
              <a:ext uri="{FF2B5EF4-FFF2-40B4-BE49-F238E27FC236}">
                <a16:creationId xmlns:a16="http://schemas.microsoft.com/office/drawing/2014/main" id="{A0F52927-1C90-418F-AD2E-50A3404A4A36}"/>
              </a:ext>
            </a:extLst>
          </p:cNvPr>
          <p:cNvSpPr>
            <a:spLocks noGrp="1"/>
          </p:cNvSpPr>
          <p:nvPr>
            <p:ph type="body" sz="quarter" idx="13"/>
          </p:nvPr>
        </p:nvSpPr>
        <p:spPr>
          <a:xfrm>
            <a:off x="461160" y="3208668"/>
            <a:ext cx="1826402" cy="533174"/>
          </a:xfrm>
        </p:spPr>
        <p:txBody>
          <a:bodyPr>
            <a:normAutofit fontScale="92500" lnSpcReduction="10000"/>
          </a:bodyPr>
          <a:lstStyle/>
          <a:p>
            <a:r>
              <a:rPr lang="en-US" dirty="0" err="1"/>
              <a:t>Adepoju</a:t>
            </a:r>
            <a:r>
              <a:rPr lang="en-US" dirty="0"/>
              <a:t> Jeremy</a:t>
            </a:r>
          </a:p>
        </p:txBody>
      </p:sp>
      <p:graphicFrame>
        <p:nvGraphicFramePr>
          <p:cNvPr id="7" name="Chart 6">
            <a:extLst>
              <a:ext uri="{FF2B5EF4-FFF2-40B4-BE49-F238E27FC236}">
                <a16:creationId xmlns:a16="http://schemas.microsoft.com/office/drawing/2014/main" id="{4E5713F8-4BD1-4F5A-958E-38D193282F85}"/>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4219218925"/>
              </p:ext>
            </p:extLst>
          </p:nvPr>
        </p:nvGraphicFramePr>
        <p:xfrm>
          <a:off x="3659292" y="1971832"/>
          <a:ext cx="1532901" cy="1199230"/>
        </p:xfrm>
        <a:graphic>
          <a:graphicData uri="http://schemas.openxmlformats.org/drawingml/2006/chart">
            <c:chart xmlns:c="http://schemas.openxmlformats.org/drawingml/2006/chart" xmlns:r="http://schemas.openxmlformats.org/officeDocument/2006/relationships" r:id="rId3"/>
          </a:graphicData>
        </a:graphic>
      </p:graphicFrame>
      <p:sp>
        <p:nvSpPr>
          <p:cNvPr id="37" name="Text Placeholder 36">
            <a:extLst>
              <a:ext uri="{FF2B5EF4-FFF2-40B4-BE49-F238E27FC236}">
                <a16:creationId xmlns:a16="http://schemas.microsoft.com/office/drawing/2014/main" id="{A5B6CF8D-4C68-40CD-A4BC-358825782940}"/>
              </a:ext>
            </a:extLst>
          </p:cNvPr>
          <p:cNvSpPr>
            <a:spLocks noGrp="1"/>
          </p:cNvSpPr>
          <p:nvPr>
            <p:ph type="body" sz="quarter" idx="25"/>
          </p:nvPr>
        </p:nvSpPr>
        <p:spPr>
          <a:xfrm>
            <a:off x="4081188" y="2400765"/>
            <a:ext cx="689107" cy="452456"/>
          </a:xfrm>
        </p:spPr>
        <p:txBody>
          <a:bodyPr>
            <a:normAutofit/>
          </a:bodyPr>
          <a:lstStyle/>
          <a:p>
            <a:r>
              <a:rPr lang="en-US" dirty="0"/>
              <a:t>2</a:t>
            </a:r>
          </a:p>
        </p:txBody>
      </p:sp>
      <p:sp>
        <p:nvSpPr>
          <p:cNvPr id="28" name="Text Placeholder 27">
            <a:extLst>
              <a:ext uri="{FF2B5EF4-FFF2-40B4-BE49-F238E27FC236}">
                <a16:creationId xmlns:a16="http://schemas.microsoft.com/office/drawing/2014/main" id="{C152BCFD-FB2E-46FB-97FD-3B9579D9CDD3}"/>
              </a:ext>
            </a:extLst>
          </p:cNvPr>
          <p:cNvSpPr>
            <a:spLocks noGrp="1"/>
          </p:cNvSpPr>
          <p:nvPr>
            <p:ph type="body" sz="quarter" idx="16"/>
          </p:nvPr>
        </p:nvSpPr>
        <p:spPr>
          <a:xfrm>
            <a:off x="3426420" y="3101337"/>
            <a:ext cx="2061375" cy="613702"/>
          </a:xfrm>
        </p:spPr>
        <p:txBody>
          <a:bodyPr/>
          <a:lstStyle/>
          <a:p>
            <a:r>
              <a:rPr lang="en-US" dirty="0" err="1"/>
              <a:t>Alawode</a:t>
            </a:r>
            <a:r>
              <a:rPr lang="en-US" dirty="0"/>
              <a:t> Abiodun</a:t>
            </a:r>
          </a:p>
        </p:txBody>
      </p:sp>
      <p:graphicFrame>
        <p:nvGraphicFramePr>
          <p:cNvPr id="9" name="Chart 8">
            <a:extLst>
              <a:ext uri="{FF2B5EF4-FFF2-40B4-BE49-F238E27FC236}">
                <a16:creationId xmlns:a16="http://schemas.microsoft.com/office/drawing/2014/main" id="{34A8949C-F9E7-4C22-89B3-1CF3F4AF5201}"/>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3317475751"/>
              </p:ext>
            </p:extLst>
          </p:nvPr>
        </p:nvGraphicFramePr>
        <p:xfrm>
          <a:off x="6474591" y="1966151"/>
          <a:ext cx="1407324" cy="1199230"/>
        </p:xfrm>
        <a:graphic>
          <a:graphicData uri="http://schemas.openxmlformats.org/drawingml/2006/chart">
            <c:chart xmlns:c="http://schemas.openxmlformats.org/drawingml/2006/chart" xmlns:r="http://schemas.openxmlformats.org/officeDocument/2006/relationships" r:id="rId4"/>
          </a:graphicData>
        </a:graphic>
      </p:graphicFrame>
      <p:sp>
        <p:nvSpPr>
          <p:cNvPr id="35" name="Text Placeholder 34">
            <a:extLst>
              <a:ext uri="{FF2B5EF4-FFF2-40B4-BE49-F238E27FC236}">
                <a16:creationId xmlns:a16="http://schemas.microsoft.com/office/drawing/2014/main" id="{FAB27076-3031-420C-BA49-E845E9FB211C}"/>
              </a:ext>
            </a:extLst>
          </p:cNvPr>
          <p:cNvSpPr>
            <a:spLocks noGrp="1"/>
          </p:cNvSpPr>
          <p:nvPr>
            <p:ph type="body" sz="quarter" idx="23"/>
          </p:nvPr>
        </p:nvSpPr>
        <p:spPr>
          <a:xfrm>
            <a:off x="6905793" y="2397933"/>
            <a:ext cx="558691" cy="494856"/>
          </a:xfrm>
        </p:spPr>
        <p:txBody>
          <a:bodyPr/>
          <a:lstStyle/>
          <a:p>
            <a:r>
              <a:rPr lang="en-US" dirty="0"/>
              <a:t>3</a:t>
            </a:r>
          </a:p>
        </p:txBody>
      </p:sp>
      <p:sp>
        <p:nvSpPr>
          <p:cNvPr id="30" name="Text Placeholder 29">
            <a:extLst>
              <a:ext uri="{FF2B5EF4-FFF2-40B4-BE49-F238E27FC236}">
                <a16:creationId xmlns:a16="http://schemas.microsoft.com/office/drawing/2014/main" id="{674D4F8B-10DE-4273-B585-F14235FFCDFB}"/>
              </a:ext>
            </a:extLst>
          </p:cNvPr>
          <p:cNvSpPr>
            <a:spLocks noGrp="1"/>
          </p:cNvSpPr>
          <p:nvPr>
            <p:ph type="body" sz="quarter" idx="18"/>
          </p:nvPr>
        </p:nvSpPr>
        <p:spPr>
          <a:xfrm>
            <a:off x="5284496" y="5175775"/>
            <a:ext cx="1193084" cy="630917"/>
          </a:xfrm>
        </p:spPr>
        <p:txBody>
          <a:bodyPr/>
          <a:lstStyle/>
          <a:p>
            <a:r>
              <a:rPr lang="en-US" dirty="0"/>
              <a:t>Osei </a:t>
            </a:r>
            <a:r>
              <a:rPr lang="en-US" dirty="0" err="1"/>
              <a:t>Asibe</a:t>
            </a:r>
            <a:endParaRPr lang="en-US" dirty="0"/>
          </a:p>
        </p:txBody>
      </p:sp>
      <p:graphicFrame>
        <p:nvGraphicFramePr>
          <p:cNvPr id="11" name="Chart 10">
            <a:extLst>
              <a:ext uri="{FF2B5EF4-FFF2-40B4-BE49-F238E27FC236}">
                <a16:creationId xmlns:a16="http://schemas.microsoft.com/office/drawing/2014/main" id="{444D3B3B-34C8-434F-91E8-D2C1BF4D9A09}"/>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3561216629"/>
              </p:ext>
            </p:extLst>
          </p:nvPr>
        </p:nvGraphicFramePr>
        <p:xfrm>
          <a:off x="9450399" y="2043533"/>
          <a:ext cx="1220362" cy="1199230"/>
        </p:xfrm>
        <a:graphic>
          <a:graphicData uri="http://schemas.openxmlformats.org/drawingml/2006/chart">
            <c:chart xmlns:c="http://schemas.openxmlformats.org/drawingml/2006/chart" xmlns:r="http://schemas.openxmlformats.org/officeDocument/2006/relationships" r:id="rId5"/>
          </a:graphicData>
        </a:graphic>
      </p:graphicFrame>
      <p:sp>
        <p:nvSpPr>
          <p:cNvPr id="36" name="Text Placeholder 35">
            <a:extLst>
              <a:ext uri="{FF2B5EF4-FFF2-40B4-BE49-F238E27FC236}">
                <a16:creationId xmlns:a16="http://schemas.microsoft.com/office/drawing/2014/main" id="{24AC2074-BC52-48C5-931D-3BB4A8B0B99B}"/>
              </a:ext>
            </a:extLst>
          </p:cNvPr>
          <p:cNvSpPr>
            <a:spLocks noGrp="1"/>
          </p:cNvSpPr>
          <p:nvPr>
            <p:ph type="body" sz="quarter" idx="24"/>
          </p:nvPr>
        </p:nvSpPr>
        <p:spPr>
          <a:xfrm>
            <a:off x="9665060" y="2357226"/>
            <a:ext cx="788047" cy="576151"/>
          </a:xfrm>
        </p:spPr>
        <p:txBody>
          <a:bodyPr>
            <a:normAutofit/>
          </a:bodyPr>
          <a:lstStyle/>
          <a:p>
            <a:r>
              <a:rPr lang="en-US" dirty="0"/>
              <a:t>4</a:t>
            </a:r>
          </a:p>
        </p:txBody>
      </p:sp>
      <p:sp>
        <p:nvSpPr>
          <p:cNvPr id="32" name="Text Placeholder 31">
            <a:extLst>
              <a:ext uri="{FF2B5EF4-FFF2-40B4-BE49-F238E27FC236}">
                <a16:creationId xmlns:a16="http://schemas.microsoft.com/office/drawing/2014/main" id="{A13FB31D-1957-4294-9D78-4274ACAAF612}"/>
              </a:ext>
            </a:extLst>
          </p:cNvPr>
          <p:cNvSpPr>
            <a:spLocks noGrp="1"/>
          </p:cNvSpPr>
          <p:nvPr>
            <p:ph type="body" sz="quarter" idx="20"/>
          </p:nvPr>
        </p:nvSpPr>
        <p:spPr>
          <a:xfrm>
            <a:off x="8006621" y="5146557"/>
            <a:ext cx="1471529" cy="613702"/>
          </a:xfrm>
        </p:spPr>
        <p:txBody>
          <a:bodyPr/>
          <a:lstStyle/>
          <a:p>
            <a:r>
              <a:rPr lang="en-US" dirty="0"/>
              <a:t>Tunde Shaba</a:t>
            </a:r>
          </a:p>
        </p:txBody>
      </p:sp>
      <p:sp>
        <p:nvSpPr>
          <p:cNvPr id="51" name="Date Placeholder 50">
            <a:extLst>
              <a:ext uri="{FF2B5EF4-FFF2-40B4-BE49-F238E27FC236}">
                <a16:creationId xmlns:a16="http://schemas.microsoft.com/office/drawing/2014/main" id="{04CAC2AB-5761-44BB-98FA-2160C470E891}"/>
              </a:ext>
            </a:extLst>
          </p:cNvPr>
          <p:cNvSpPr>
            <a:spLocks noGrp="1"/>
          </p:cNvSpPr>
          <p:nvPr>
            <p:ph type="dt" sz="half" idx="10"/>
          </p:nvPr>
        </p:nvSpPr>
        <p:spPr>
          <a:xfrm>
            <a:off x="838200" y="6356350"/>
            <a:ext cx="2743200" cy="365125"/>
          </a:xfrm>
        </p:spPr>
        <p:txBody>
          <a:bodyPr/>
          <a:lstStyle/>
          <a:p>
            <a:r>
              <a:rPr lang="en-US" dirty="0"/>
              <a:t>11/009/2022</a:t>
            </a:r>
          </a:p>
        </p:txBody>
      </p:sp>
      <p:sp>
        <p:nvSpPr>
          <p:cNvPr id="52" name="Footer Placeholder 51">
            <a:extLst>
              <a:ext uri="{FF2B5EF4-FFF2-40B4-BE49-F238E27FC236}">
                <a16:creationId xmlns:a16="http://schemas.microsoft.com/office/drawing/2014/main" id="{7026ED2A-0000-445D-B5A1-8A5D0E287FA7}"/>
              </a:ext>
            </a:extLst>
          </p:cNvPr>
          <p:cNvSpPr>
            <a:spLocks noGrp="1"/>
          </p:cNvSpPr>
          <p:nvPr>
            <p:ph type="ftr" sz="quarter" idx="11"/>
          </p:nvPr>
        </p:nvSpPr>
        <p:spPr>
          <a:xfrm>
            <a:off x="4038600" y="6356350"/>
            <a:ext cx="4114800" cy="365125"/>
          </a:xfrm>
        </p:spPr>
        <p:txBody>
          <a:bodyPr/>
          <a:lstStyle/>
          <a:p>
            <a:r>
              <a:rPr lang="en-US" dirty="0"/>
              <a:t>Facebook Metrics</a:t>
            </a:r>
          </a:p>
        </p:txBody>
      </p:sp>
      <p:sp>
        <p:nvSpPr>
          <p:cNvPr id="53" name="Slide Number Placeholder 52">
            <a:extLst>
              <a:ext uri="{FF2B5EF4-FFF2-40B4-BE49-F238E27FC236}">
                <a16:creationId xmlns:a16="http://schemas.microsoft.com/office/drawing/2014/main" id="{6813B31E-86C3-4175-9D10-220062CAF60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a:t>
            </a:fld>
            <a:endParaRPr lang="en-US" dirty="0"/>
          </a:p>
        </p:txBody>
      </p:sp>
      <p:graphicFrame>
        <p:nvGraphicFramePr>
          <p:cNvPr id="4" name="Chart 3">
            <a:extLst>
              <a:ext uri="{FF2B5EF4-FFF2-40B4-BE49-F238E27FC236}">
                <a16:creationId xmlns:a16="http://schemas.microsoft.com/office/drawing/2014/main" id="{D7EF7CF3-1A05-E884-F211-2D23D016906F}"/>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3258948497"/>
              </p:ext>
            </p:extLst>
          </p:nvPr>
        </p:nvGraphicFramePr>
        <p:xfrm>
          <a:off x="5192193" y="3976835"/>
          <a:ext cx="1297991" cy="1307960"/>
        </p:xfrm>
        <a:graphic>
          <a:graphicData uri="http://schemas.openxmlformats.org/drawingml/2006/chart">
            <c:chart xmlns:c="http://schemas.openxmlformats.org/drawingml/2006/chart" xmlns:r="http://schemas.openxmlformats.org/officeDocument/2006/relationships" r:id="rId6"/>
          </a:graphicData>
        </a:graphic>
      </p:graphicFrame>
      <p:sp>
        <p:nvSpPr>
          <p:cNvPr id="6" name="Text Placeholder 34">
            <a:extLst>
              <a:ext uri="{FF2B5EF4-FFF2-40B4-BE49-F238E27FC236}">
                <a16:creationId xmlns:a16="http://schemas.microsoft.com/office/drawing/2014/main" id="{1C1EF7DB-7CAD-E57C-9B15-D8664780EFDE}"/>
              </a:ext>
            </a:extLst>
          </p:cNvPr>
          <p:cNvSpPr txBox="1">
            <a:spLocks/>
          </p:cNvSpPr>
          <p:nvPr/>
        </p:nvSpPr>
        <p:spPr>
          <a:xfrm>
            <a:off x="5623395" y="4472480"/>
            <a:ext cx="515287" cy="539723"/>
          </a:xfrm>
          <a:prstGeom prst="rect">
            <a:avLst/>
          </a:prstGeom>
        </p:spPr>
        <p:txBody>
          <a:bodyPr vert="horz" lIns="91440" tIns="45720" rIns="91440" bIns="45720" rtlCol="0" anchor="ctr">
            <a:normAutofit/>
          </a:bodyPr>
          <a:lstStyle>
            <a:lvl1pPr marL="0" indent="0" algn="ctr" defTabSz="914400" rtl="0" eaLnBrk="1" latinLnBrk="0" hangingPunct="1">
              <a:lnSpc>
                <a:spcPct val="80000"/>
              </a:lnSpc>
              <a:spcBef>
                <a:spcPts val="1000"/>
              </a:spcBef>
              <a:buFont typeface="Arial" panose="020B0604020202020204" pitchFamily="34" charset="0"/>
              <a:buNone/>
              <a:defRPr sz="2800" kern="1200" cap="all" spc="1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6</a:t>
            </a:r>
          </a:p>
        </p:txBody>
      </p:sp>
      <p:graphicFrame>
        <p:nvGraphicFramePr>
          <p:cNvPr id="12" name="Chart 11">
            <a:extLst>
              <a:ext uri="{FF2B5EF4-FFF2-40B4-BE49-F238E27FC236}">
                <a16:creationId xmlns:a16="http://schemas.microsoft.com/office/drawing/2014/main" id="{3CC85F15-B24B-1002-A094-089167150B7A}"/>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3092378851"/>
              </p:ext>
            </p:extLst>
          </p:nvPr>
        </p:nvGraphicFramePr>
        <p:xfrm>
          <a:off x="8006621" y="3907537"/>
          <a:ext cx="1222222" cy="1341092"/>
        </p:xfrm>
        <a:graphic>
          <a:graphicData uri="http://schemas.openxmlformats.org/drawingml/2006/chart">
            <c:chart xmlns:c="http://schemas.openxmlformats.org/drawingml/2006/chart" xmlns:r="http://schemas.openxmlformats.org/officeDocument/2006/relationships" r:id="rId7"/>
          </a:graphicData>
        </a:graphic>
      </p:graphicFrame>
      <p:sp>
        <p:nvSpPr>
          <p:cNvPr id="13" name="Text Placeholder 35">
            <a:extLst>
              <a:ext uri="{FF2B5EF4-FFF2-40B4-BE49-F238E27FC236}">
                <a16:creationId xmlns:a16="http://schemas.microsoft.com/office/drawing/2014/main" id="{97E53BC7-C6E7-FF60-77DA-F266307F256E}"/>
              </a:ext>
            </a:extLst>
          </p:cNvPr>
          <p:cNvSpPr txBox="1">
            <a:spLocks/>
          </p:cNvSpPr>
          <p:nvPr/>
        </p:nvSpPr>
        <p:spPr>
          <a:xfrm>
            <a:off x="8221282" y="4353664"/>
            <a:ext cx="788047" cy="576151"/>
          </a:xfrm>
          <a:prstGeom prst="rect">
            <a:avLst/>
          </a:prstGeom>
        </p:spPr>
        <p:txBody>
          <a:bodyPr vert="horz" lIns="91440" tIns="45720" rIns="91440" bIns="45720" rtlCol="0" anchor="ctr">
            <a:normAutofit/>
          </a:bodyPr>
          <a:lstStyle>
            <a:lvl1pPr marL="0" indent="0" algn="ctr" defTabSz="914400" rtl="0" eaLnBrk="1" latinLnBrk="0" hangingPunct="1">
              <a:lnSpc>
                <a:spcPct val="80000"/>
              </a:lnSpc>
              <a:spcBef>
                <a:spcPts val="1000"/>
              </a:spcBef>
              <a:buFont typeface="Arial" panose="020B0604020202020204" pitchFamily="34" charset="0"/>
              <a:buNone/>
              <a:defRPr sz="2800" kern="1200" cap="all" spc="100" baseline="0">
                <a:solidFill>
                  <a:schemeClr val="accent2">
                    <a:lumMod val="20000"/>
                    <a:lumOff val="8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7</a:t>
            </a:r>
          </a:p>
        </p:txBody>
      </p:sp>
      <p:graphicFrame>
        <p:nvGraphicFramePr>
          <p:cNvPr id="25" name="Chart 24">
            <a:extLst>
              <a:ext uri="{FF2B5EF4-FFF2-40B4-BE49-F238E27FC236}">
                <a16:creationId xmlns:a16="http://schemas.microsoft.com/office/drawing/2014/main" id="{ABCDBC72-5F2A-52E5-7962-74C659CED953}"/>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2788682047"/>
              </p:ext>
            </p:extLst>
          </p:nvPr>
        </p:nvGraphicFramePr>
        <p:xfrm>
          <a:off x="2048499" y="4011691"/>
          <a:ext cx="1532901" cy="1199230"/>
        </p:xfrm>
        <a:graphic>
          <a:graphicData uri="http://schemas.openxmlformats.org/drawingml/2006/chart">
            <c:chart xmlns:c="http://schemas.openxmlformats.org/drawingml/2006/chart" xmlns:r="http://schemas.openxmlformats.org/officeDocument/2006/relationships" r:id="rId8"/>
          </a:graphicData>
        </a:graphic>
      </p:graphicFrame>
      <p:sp>
        <p:nvSpPr>
          <p:cNvPr id="38" name="Text Placeholder 36">
            <a:extLst>
              <a:ext uri="{FF2B5EF4-FFF2-40B4-BE49-F238E27FC236}">
                <a16:creationId xmlns:a16="http://schemas.microsoft.com/office/drawing/2014/main" id="{64E05A62-1695-A686-DE2F-EA2762B7AB64}"/>
              </a:ext>
            </a:extLst>
          </p:cNvPr>
          <p:cNvSpPr txBox="1">
            <a:spLocks/>
          </p:cNvSpPr>
          <p:nvPr/>
        </p:nvSpPr>
        <p:spPr>
          <a:xfrm>
            <a:off x="2470395" y="4440624"/>
            <a:ext cx="689107" cy="452456"/>
          </a:xfrm>
          <a:prstGeom prst="rect">
            <a:avLst/>
          </a:prstGeom>
        </p:spPr>
        <p:txBody>
          <a:bodyPr vert="horz" lIns="91440" tIns="45720" rIns="91440" bIns="45720" rtlCol="0" anchor="ctr">
            <a:normAutofit/>
          </a:bodyPr>
          <a:lstStyle>
            <a:lvl1pPr marL="0" indent="0" algn="ctr" defTabSz="914400" rtl="0" eaLnBrk="1" latinLnBrk="0" hangingPunct="1">
              <a:lnSpc>
                <a:spcPct val="80000"/>
              </a:lnSpc>
              <a:spcBef>
                <a:spcPts val="1000"/>
              </a:spcBef>
              <a:buFont typeface="Arial" panose="020B0604020202020204" pitchFamily="34" charset="0"/>
              <a:buNone/>
              <a:defRPr sz="2800" kern="1200" cap="all" spc="100" baseline="0">
                <a:solidFill>
                  <a:schemeClr val="accent3">
                    <a:lumMod val="60000"/>
                    <a:lumOff val="4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5</a:t>
            </a:r>
          </a:p>
        </p:txBody>
      </p:sp>
      <p:sp>
        <p:nvSpPr>
          <p:cNvPr id="41" name="Text Placeholder 27">
            <a:extLst>
              <a:ext uri="{FF2B5EF4-FFF2-40B4-BE49-F238E27FC236}">
                <a16:creationId xmlns:a16="http://schemas.microsoft.com/office/drawing/2014/main" id="{1D6FA76C-512A-F9E2-5512-56E7EA0BF49A}"/>
              </a:ext>
            </a:extLst>
          </p:cNvPr>
          <p:cNvSpPr txBox="1">
            <a:spLocks/>
          </p:cNvSpPr>
          <p:nvPr/>
        </p:nvSpPr>
        <p:spPr>
          <a:xfrm>
            <a:off x="1663054" y="5219055"/>
            <a:ext cx="2382386" cy="613702"/>
          </a:xfrm>
          <a:prstGeom prst="rect">
            <a:avLst/>
          </a:prstGeom>
        </p:spPr>
        <p:txBody>
          <a:bodyPr vert="horz" lIns="91440" tIns="45720" rIns="91440" bIns="45720" rtlCol="0" anchor="b">
            <a:normAutofit/>
          </a:bodyPr>
          <a:lstStyle>
            <a:lvl1pPr marL="0" indent="0" algn="ctr" defTabSz="914400" rtl="0" eaLnBrk="1" latinLnBrk="0" hangingPunct="1">
              <a:lnSpc>
                <a:spcPct val="100000"/>
              </a:lnSpc>
              <a:spcBef>
                <a:spcPts val="0"/>
              </a:spcBef>
              <a:spcAft>
                <a:spcPts val="0"/>
              </a:spcAft>
              <a:buFont typeface="Arial" panose="020B0604020202020204" pitchFamily="34" charset="0"/>
              <a:buNone/>
              <a:defRPr sz="1600" kern="1200" cap="all" spc="200" baseline="0">
                <a:solidFill>
                  <a:schemeClr val="accent3">
                    <a:lumMod val="60000"/>
                    <a:lumOff val="4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Olamide Durodola</a:t>
            </a:r>
          </a:p>
        </p:txBody>
      </p:sp>
      <p:sp>
        <p:nvSpPr>
          <p:cNvPr id="42" name="Text Placeholder 29">
            <a:extLst>
              <a:ext uri="{FF2B5EF4-FFF2-40B4-BE49-F238E27FC236}">
                <a16:creationId xmlns:a16="http://schemas.microsoft.com/office/drawing/2014/main" id="{CBC2D758-86E6-ED01-2163-27D89FD985A7}"/>
              </a:ext>
            </a:extLst>
          </p:cNvPr>
          <p:cNvSpPr txBox="1">
            <a:spLocks/>
          </p:cNvSpPr>
          <p:nvPr/>
        </p:nvSpPr>
        <p:spPr>
          <a:xfrm>
            <a:off x="6704207" y="3110925"/>
            <a:ext cx="1168277" cy="630917"/>
          </a:xfrm>
          <a:prstGeom prst="rect">
            <a:avLst/>
          </a:prstGeom>
        </p:spPr>
        <p:txBody>
          <a:bodyPr vert="horz" lIns="91440" tIns="45720" rIns="91440" bIns="45720" rtlCol="0" anchor="b">
            <a:normAutofit/>
          </a:bodyPr>
          <a:lstStyle>
            <a:lvl1pPr marL="0" indent="0" algn="ctr" defTabSz="914400" rtl="0" eaLnBrk="1" latinLnBrk="0" hangingPunct="1">
              <a:lnSpc>
                <a:spcPct val="100000"/>
              </a:lnSpc>
              <a:spcBef>
                <a:spcPts val="0"/>
              </a:spcBef>
              <a:spcAft>
                <a:spcPts val="0"/>
              </a:spcAft>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Joy David</a:t>
            </a:r>
          </a:p>
        </p:txBody>
      </p:sp>
      <p:sp>
        <p:nvSpPr>
          <p:cNvPr id="43" name="Text Placeholder 31">
            <a:extLst>
              <a:ext uri="{FF2B5EF4-FFF2-40B4-BE49-F238E27FC236}">
                <a16:creationId xmlns:a16="http://schemas.microsoft.com/office/drawing/2014/main" id="{A05D3E95-109E-FF1C-5329-9F2FC30F1DAF}"/>
              </a:ext>
            </a:extLst>
          </p:cNvPr>
          <p:cNvSpPr txBox="1">
            <a:spLocks/>
          </p:cNvSpPr>
          <p:nvPr/>
        </p:nvSpPr>
        <p:spPr>
          <a:xfrm>
            <a:off x="8971414" y="3157592"/>
            <a:ext cx="2382386" cy="613702"/>
          </a:xfrm>
          <a:prstGeom prst="rect">
            <a:avLst/>
          </a:prstGeom>
        </p:spPr>
        <p:txBody>
          <a:bodyPr vert="horz" lIns="91440" tIns="45720" rIns="91440" bIns="45720" rtlCol="0" anchor="b">
            <a:normAutofit/>
          </a:bodyPr>
          <a:lstStyle>
            <a:lvl1pPr marL="0" indent="0" algn="ctr" defTabSz="914400" rtl="0" eaLnBrk="1" latinLnBrk="0" hangingPunct="1">
              <a:lnSpc>
                <a:spcPct val="100000"/>
              </a:lnSpc>
              <a:spcBef>
                <a:spcPts val="0"/>
              </a:spcBef>
              <a:spcAft>
                <a:spcPts val="0"/>
              </a:spcAft>
              <a:buFont typeface="Arial" panose="020B0604020202020204" pitchFamily="34" charset="0"/>
              <a:buNone/>
              <a:defRPr sz="1600" kern="1200" cap="all" spc="200" baseline="0">
                <a:solidFill>
                  <a:schemeClr val="accent2">
                    <a:lumMod val="20000"/>
                    <a:lumOff val="8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Martha </a:t>
            </a:r>
            <a:r>
              <a:rPr lang="en-US" dirty="0" err="1"/>
              <a:t>Olorunfemi</a:t>
            </a:r>
            <a:endParaRPr lang="en-US" dirty="0"/>
          </a:p>
        </p:txBody>
      </p:sp>
    </p:spTree>
    <p:extLst>
      <p:ext uri="{BB962C8B-B14F-4D97-AF65-F5344CB8AC3E}">
        <p14:creationId xmlns:p14="http://schemas.microsoft.com/office/powerpoint/2010/main" val="4231711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woman looking at a screen with tiny writing and graphs floating">
            <a:extLst>
              <a:ext uri="{FF2B5EF4-FFF2-40B4-BE49-F238E27FC236}">
                <a16:creationId xmlns:a16="http://schemas.microsoft.com/office/drawing/2014/main" id="{AACEA9E5-C8FF-4080-B2EE-93C3DA6E6851}"/>
              </a:ext>
            </a:extLst>
          </p:cNvPr>
          <p:cNvPicPr>
            <a:picLocks noGrp="1" noChangeAspect="1"/>
          </p:cNvPicPr>
          <p:nvPr>
            <p:ph type="pic" sz="quarter" idx="13"/>
          </p:nvPr>
        </p:nvPicPr>
        <p:blipFill rotWithShape="1">
          <a:blip r:embed="rId2" cstate="email">
            <a:alphaModFix amt="29000"/>
            <a:extLst>
              <a:ext uri="{28A0092B-C50C-407E-A947-70E740481C1C}">
                <a14:useLocalDpi xmlns:a14="http://schemas.microsoft.com/office/drawing/2010/main"/>
              </a:ext>
            </a:extLst>
          </a:blip>
          <a:srcRect/>
          <a:stretch/>
        </p:blipFill>
        <p:spPr>
          <a:xfrm>
            <a:off x="5011738" y="0"/>
            <a:ext cx="7196930" cy="6867376"/>
          </a:xfrm>
        </p:spPr>
      </p:pic>
      <p:sp>
        <p:nvSpPr>
          <p:cNvPr id="23" name="Title 22">
            <a:extLst>
              <a:ext uri="{FF2B5EF4-FFF2-40B4-BE49-F238E27FC236}">
                <a16:creationId xmlns:a16="http://schemas.microsoft.com/office/drawing/2014/main" id="{8A0965D6-0D20-40A0-8897-EDF8A7A464C5}"/>
              </a:ext>
            </a:extLst>
          </p:cNvPr>
          <p:cNvSpPr>
            <a:spLocks noGrp="1"/>
          </p:cNvSpPr>
          <p:nvPr>
            <p:ph type="title"/>
          </p:nvPr>
        </p:nvSpPr>
        <p:spPr>
          <a:xfrm>
            <a:off x="68093" y="229804"/>
            <a:ext cx="9066942" cy="6063420"/>
          </a:xfrm>
          <a:solidFill>
            <a:schemeClr val="accent6">
              <a:lumMod val="20000"/>
              <a:lumOff val="80000"/>
              <a:alpha val="85000"/>
            </a:schemeClr>
          </a:solidFill>
        </p:spPr>
        <p:txBody>
          <a:bodyPr/>
          <a:lstStyle/>
          <a:p>
            <a:r>
              <a:rPr lang="en-US" dirty="0"/>
              <a:t>CRITIQUE 3</a:t>
            </a:r>
          </a:p>
        </p:txBody>
      </p:sp>
      <p:sp>
        <p:nvSpPr>
          <p:cNvPr id="13" name="Text Placeholder 12">
            <a:extLst>
              <a:ext uri="{FF2B5EF4-FFF2-40B4-BE49-F238E27FC236}">
                <a16:creationId xmlns:a16="http://schemas.microsoft.com/office/drawing/2014/main" id="{D1E74F73-E009-4956-9E74-742C1038F57A}"/>
              </a:ext>
            </a:extLst>
          </p:cNvPr>
          <p:cNvSpPr>
            <a:spLocks noGrp="1"/>
          </p:cNvSpPr>
          <p:nvPr>
            <p:ph type="body" sz="quarter" idx="22"/>
          </p:nvPr>
        </p:nvSpPr>
        <p:spPr>
          <a:xfrm>
            <a:off x="729016" y="2368506"/>
            <a:ext cx="4771030" cy="365125"/>
          </a:xfrm>
        </p:spPr>
        <p:txBody>
          <a:bodyPr/>
          <a:lstStyle/>
          <a:p>
            <a:r>
              <a:rPr lang="en-ZA" dirty="0"/>
              <a:t>​</a:t>
            </a:r>
            <a:endParaRPr lang="en-US" dirty="0"/>
          </a:p>
        </p:txBody>
      </p:sp>
      <p:sp>
        <p:nvSpPr>
          <p:cNvPr id="30" name="Text Placeholder 29">
            <a:extLst>
              <a:ext uri="{FF2B5EF4-FFF2-40B4-BE49-F238E27FC236}">
                <a16:creationId xmlns:a16="http://schemas.microsoft.com/office/drawing/2014/main" id="{BAD5E990-59DB-44C5-B716-B0352D75353A}"/>
              </a:ext>
            </a:extLst>
          </p:cNvPr>
          <p:cNvSpPr>
            <a:spLocks noGrp="1"/>
          </p:cNvSpPr>
          <p:nvPr>
            <p:ph type="body" sz="quarter" idx="18"/>
          </p:nvPr>
        </p:nvSpPr>
        <p:spPr>
          <a:xfrm>
            <a:off x="69906" y="1577788"/>
            <a:ext cx="8966518" cy="4563035"/>
          </a:xfrm>
        </p:spPr>
        <p:txBody>
          <a:bodyPr>
            <a:normAutofit/>
          </a:bodyPr>
          <a:lstStyle/>
          <a:p>
            <a:pPr marL="457200" indent="-457200">
              <a:buFont typeface="Wingdings" panose="05000000000000000000" pitchFamily="2" charset="2"/>
              <a:buChar char="Ø"/>
            </a:pPr>
            <a:r>
              <a:rPr lang="en-US" sz="3200" dirty="0"/>
              <a:t>Due to overfitting, we had to simplify the training data, which we did, and simplify the model; cross-validation was used to check the accuracy of each model.</a:t>
            </a:r>
          </a:p>
          <a:p>
            <a:r>
              <a:rPr lang="en-US" sz="3200" dirty="0"/>
              <a:t> </a:t>
            </a:r>
          </a:p>
          <a:p>
            <a:pPr marL="457200" indent="-457200">
              <a:buFont typeface="Wingdings" panose="05000000000000000000" pitchFamily="2" charset="2"/>
              <a:buChar char="Ø"/>
            </a:pPr>
            <a:r>
              <a:rPr lang="en-US" sz="3200" dirty="0"/>
              <a:t>But overall, we needed more data to get a more accurate prediction and training accuracy.</a:t>
            </a:r>
          </a:p>
        </p:txBody>
      </p:sp>
      <p:sp>
        <p:nvSpPr>
          <p:cNvPr id="4" name="Date Placeholder 3">
            <a:extLst>
              <a:ext uri="{FF2B5EF4-FFF2-40B4-BE49-F238E27FC236}">
                <a16:creationId xmlns:a16="http://schemas.microsoft.com/office/drawing/2014/main" id="{5F545101-439C-477B-AE6C-F073A8313C33}"/>
              </a:ext>
            </a:extLst>
          </p:cNvPr>
          <p:cNvSpPr>
            <a:spLocks noGrp="1"/>
          </p:cNvSpPr>
          <p:nvPr>
            <p:ph type="dt" sz="half" idx="10"/>
          </p:nvPr>
        </p:nvSpPr>
        <p:spPr>
          <a:xfrm>
            <a:off x="838200" y="6356350"/>
            <a:ext cx="2743200" cy="365125"/>
          </a:xfrm>
        </p:spPr>
        <p:txBody>
          <a:bodyPr/>
          <a:lstStyle/>
          <a:p>
            <a:r>
              <a:rPr lang="en-US" dirty="0"/>
              <a:t>11/009/2022</a:t>
            </a:r>
          </a:p>
        </p:txBody>
      </p:sp>
      <p:sp>
        <p:nvSpPr>
          <p:cNvPr id="5" name="Footer Placeholder 4">
            <a:extLst>
              <a:ext uri="{FF2B5EF4-FFF2-40B4-BE49-F238E27FC236}">
                <a16:creationId xmlns:a16="http://schemas.microsoft.com/office/drawing/2014/main" id="{01F11018-5D1E-4F5A-A676-EDD8442B3CB4}"/>
              </a:ext>
            </a:extLst>
          </p:cNvPr>
          <p:cNvSpPr>
            <a:spLocks noGrp="1"/>
          </p:cNvSpPr>
          <p:nvPr>
            <p:ph type="ftr" sz="quarter" idx="11"/>
          </p:nvPr>
        </p:nvSpPr>
        <p:spPr>
          <a:xfrm>
            <a:off x="4038600" y="6356350"/>
            <a:ext cx="4114800" cy="365125"/>
          </a:xfrm>
        </p:spPr>
        <p:txBody>
          <a:bodyPr/>
          <a:lstStyle/>
          <a:p>
            <a:r>
              <a:rPr lang="en-US" dirty="0"/>
              <a:t>Facebook Metrics</a:t>
            </a:r>
          </a:p>
        </p:txBody>
      </p:sp>
      <p:sp>
        <p:nvSpPr>
          <p:cNvPr id="6" name="Slide Number Placeholder 5">
            <a:extLst>
              <a:ext uri="{FF2B5EF4-FFF2-40B4-BE49-F238E27FC236}">
                <a16:creationId xmlns:a16="http://schemas.microsoft.com/office/drawing/2014/main" id="{3ECA4FBE-BC87-4AB1-BD16-CAF99641A1B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20</a:t>
            </a:fld>
            <a:endParaRPr lang="en-US" dirty="0"/>
          </a:p>
        </p:txBody>
      </p:sp>
    </p:spTree>
    <p:extLst>
      <p:ext uri="{BB962C8B-B14F-4D97-AF65-F5344CB8AC3E}">
        <p14:creationId xmlns:p14="http://schemas.microsoft.com/office/powerpoint/2010/main" val="3323956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woman looking at a screen with tiny writing and graphs floating">
            <a:extLst>
              <a:ext uri="{FF2B5EF4-FFF2-40B4-BE49-F238E27FC236}">
                <a16:creationId xmlns:a16="http://schemas.microsoft.com/office/drawing/2014/main" id="{A0A99AB3-33D7-48CE-8A78-BEB8D7179FF8}"/>
              </a:ext>
            </a:extLst>
          </p:cNvPr>
          <p:cNvPicPr>
            <a:picLocks noGrp="1" noChangeAspect="1"/>
          </p:cNvPicPr>
          <p:nvPr>
            <p:ph type="pic" sz="quarter" idx="13"/>
          </p:nvPr>
        </p:nvPicPr>
        <p:blipFill rotWithShape="1">
          <a:blip r:embed="rId2" cstate="email">
            <a:alphaModFix amt="66000"/>
            <a:extLst>
              <a:ext uri="{28A0092B-C50C-407E-A947-70E740481C1C}">
                <a14:useLocalDpi xmlns:a14="http://schemas.microsoft.com/office/drawing/2010/main"/>
              </a:ext>
            </a:extLst>
          </a:blip>
          <a:srcRect/>
          <a:stretch/>
        </p:blipFill>
        <p:spPr>
          <a:xfrm>
            <a:off x="0" y="0"/>
            <a:ext cx="12192000" cy="6858000"/>
          </a:xfrm>
        </p:spPr>
      </p:pic>
      <p:sp>
        <p:nvSpPr>
          <p:cNvPr id="20" name="Title 19">
            <a:extLst>
              <a:ext uri="{FF2B5EF4-FFF2-40B4-BE49-F238E27FC236}">
                <a16:creationId xmlns:a16="http://schemas.microsoft.com/office/drawing/2014/main" id="{940324F9-ABF9-4A46-B5E4-21164FADAD0C}"/>
              </a:ext>
            </a:extLst>
          </p:cNvPr>
          <p:cNvSpPr>
            <a:spLocks noGrp="1"/>
          </p:cNvSpPr>
          <p:nvPr>
            <p:ph type="title"/>
          </p:nvPr>
        </p:nvSpPr>
        <p:spPr>
          <a:xfrm>
            <a:off x="103093" y="377908"/>
            <a:ext cx="7041777" cy="5978441"/>
          </a:xfrm>
        </p:spPr>
        <p:txBody>
          <a:bodyPr/>
          <a:lstStyle/>
          <a:p>
            <a:r>
              <a:rPr lang="en-US" dirty="0"/>
              <a:t>CONCLUSION</a:t>
            </a:r>
            <a:br>
              <a:rPr lang="en-US" dirty="0"/>
            </a:br>
            <a:endParaRPr lang="en-US" dirty="0"/>
          </a:p>
        </p:txBody>
      </p:sp>
      <p:sp>
        <p:nvSpPr>
          <p:cNvPr id="14" name="Date Placeholder 13">
            <a:extLst>
              <a:ext uri="{FF2B5EF4-FFF2-40B4-BE49-F238E27FC236}">
                <a16:creationId xmlns:a16="http://schemas.microsoft.com/office/drawing/2014/main" id="{0AAA33AC-E039-49B8-9D53-D790DEF7EB2B}"/>
              </a:ext>
            </a:extLst>
          </p:cNvPr>
          <p:cNvSpPr>
            <a:spLocks noGrp="1"/>
          </p:cNvSpPr>
          <p:nvPr>
            <p:ph type="dt" sz="half" idx="10"/>
          </p:nvPr>
        </p:nvSpPr>
        <p:spPr>
          <a:xfrm>
            <a:off x="838200" y="6356350"/>
            <a:ext cx="2743200" cy="365125"/>
          </a:xfrm>
        </p:spPr>
        <p:txBody>
          <a:bodyPr/>
          <a:lstStyle/>
          <a:p>
            <a:r>
              <a:rPr lang="en-US" dirty="0"/>
              <a:t>11/009/2022</a:t>
            </a:r>
          </a:p>
        </p:txBody>
      </p:sp>
      <p:sp>
        <p:nvSpPr>
          <p:cNvPr id="15" name="Footer Placeholder 14">
            <a:extLst>
              <a:ext uri="{FF2B5EF4-FFF2-40B4-BE49-F238E27FC236}">
                <a16:creationId xmlns:a16="http://schemas.microsoft.com/office/drawing/2014/main" id="{B637D303-3D91-4DF5-9E06-C9394D714301}"/>
              </a:ext>
            </a:extLst>
          </p:cNvPr>
          <p:cNvSpPr>
            <a:spLocks noGrp="1"/>
          </p:cNvSpPr>
          <p:nvPr>
            <p:ph type="ftr" sz="quarter" idx="11"/>
          </p:nvPr>
        </p:nvSpPr>
        <p:spPr>
          <a:xfrm>
            <a:off x="4038600" y="6356350"/>
            <a:ext cx="4114800" cy="365125"/>
          </a:xfrm>
        </p:spPr>
        <p:txBody>
          <a:bodyPr/>
          <a:lstStyle/>
          <a:p>
            <a:r>
              <a:rPr lang="en-US" dirty="0"/>
              <a:t>Facebook Metrics</a:t>
            </a:r>
          </a:p>
        </p:txBody>
      </p:sp>
      <p:sp>
        <p:nvSpPr>
          <p:cNvPr id="16" name="Slide Number Placeholder 15">
            <a:extLst>
              <a:ext uri="{FF2B5EF4-FFF2-40B4-BE49-F238E27FC236}">
                <a16:creationId xmlns:a16="http://schemas.microsoft.com/office/drawing/2014/main" id="{485FA840-9C16-45D8-8B50-7DC1A5DF3CF4}"/>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21</a:t>
            </a:fld>
            <a:endParaRPr lang="en-US" dirty="0"/>
          </a:p>
        </p:txBody>
      </p:sp>
      <p:sp>
        <p:nvSpPr>
          <p:cNvPr id="2" name="Text Placeholder 6">
            <a:extLst>
              <a:ext uri="{FF2B5EF4-FFF2-40B4-BE49-F238E27FC236}">
                <a16:creationId xmlns:a16="http://schemas.microsoft.com/office/drawing/2014/main" id="{41C52F7B-3BB8-731D-C396-E9AEAAED5D9E}"/>
              </a:ext>
            </a:extLst>
          </p:cNvPr>
          <p:cNvSpPr>
            <a:spLocks noGrp="1"/>
          </p:cNvSpPr>
          <p:nvPr>
            <p:ph type="body" sz="quarter" idx="15"/>
          </p:nvPr>
        </p:nvSpPr>
        <p:spPr>
          <a:xfrm>
            <a:off x="313764" y="1568823"/>
            <a:ext cx="6741459" cy="4651001"/>
          </a:xfrm>
        </p:spPr>
        <p:txBody>
          <a:bodyPr/>
          <a:lstStyle/>
          <a:p>
            <a:pPr marL="171450" indent="-171450">
              <a:buFont typeface="Wingdings" panose="05000000000000000000" pitchFamily="2" charset="2"/>
              <a:buChar char="Ø"/>
            </a:pPr>
            <a:r>
              <a:rPr lang="en-US" sz="1800" b="1" dirty="0"/>
              <a:t>Using, 8 different algorithms, which are the Multinomial Logistic Regression(M.L.R), Random Forest, XG-boost, Cat boost, LightGBM Boost, K Nearest Neighbor(Knn), and Decision trees. </a:t>
            </a:r>
          </a:p>
          <a:p>
            <a:pPr marL="171450" indent="-171450">
              <a:buFont typeface="Wingdings" panose="05000000000000000000" pitchFamily="2" charset="2"/>
              <a:buChar char="Ø"/>
            </a:pPr>
            <a:r>
              <a:rPr lang="en-US" sz="1800" b="1" dirty="0"/>
              <a:t>It was deduced that some model out-performed others in terms of speed of accuracy, time, accuracy values and cross-validation scores. </a:t>
            </a:r>
          </a:p>
          <a:p>
            <a:pPr marL="171450" indent="-171450">
              <a:buFont typeface="Wingdings" panose="05000000000000000000" pitchFamily="2" charset="2"/>
              <a:buChar char="Ø"/>
            </a:pPr>
            <a:r>
              <a:rPr lang="en-US" sz="1800" b="1" dirty="0"/>
              <a:t>Also, we concluded that LightGBM was the fastest algorithms, out of all we used in modelling, and Cat Boost, was the best algorithm for multi-class data, because we never needed to encode, and it trains the data, and gives out the training accuracy of the best trained dataset.</a:t>
            </a:r>
          </a:p>
        </p:txBody>
      </p:sp>
    </p:spTree>
    <p:extLst>
      <p:ext uri="{BB962C8B-B14F-4D97-AF65-F5344CB8AC3E}">
        <p14:creationId xmlns:p14="http://schemas.microsoft.com/office/powerpoint/2010/main" val="4602323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woman with VR goggles on her face&#10;">
            <a:extLst>
              <a:ext uri="{FF2B5EF4-FFF2-40B4-BE49-F238E27FC236}">
                <a16:creationId xmlns:a16="http://schemas.microsoft.com/office/drawing/2014/main" id="{1959E133-823F-48B7-89C9-820E4A34383A}"/>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0"/>
            <a:ext cx="8153400" cy="6858000"/>
          </a:xfrm>
        </p:spPr>
      </p:pic>
      <p:sp>
        <p:nvSpPr>
          <p:cNvPr id="15" name="Title 14">
            <a:extLst>
              <a:ext uri="{FF2B5EF4-FFF2-40B4-BE49-F238E27FC236}">
                <a16:creationId xmlns:a16="http://schemas.microsoft.com/office/drawing/2014/main" id="{FE60C9E5-E020-489F-8A9F-BCBE2A0C3BBC}"/>
              </a:ext>
            </a:extLst>
          </p:cNvPr>
          <p:cNvSpPr>
            <a:spLocks noGrp="1"/>
          </p:cNvSpPr>
          <p:nvPr>
            <p:ph type="title"/>
          </p:nvPr>
        </p:nvSpPr>
        <p:spPr/>
        <p:txBody>
          <a:bodyPr/>
          <a:lstStyle/>
          <a:p>
            <a:r>
              <a:rPr lang="en-US" dirty="0"/>
              <a:t>Thank you</a:t>
            </a:r>
          </a:p>
        </p:txBody>
      </p:sp>
      <p:sp>
        <p:nvSpPr>
          <p:cNvPr id="9" name="Text Placeholder 8">
            <a:extLst>
              <a:ext uri="{FF2B5EF4-FFF2-40B4-BE49-F238E27FC236}">
                <a16:creationId xmlns:a16="http://schemas.microsoft.com/office/drawing/2014/main" id="{0D4FE13D-FAFA-49AC-A113-E917401DD9C2}"/>
              </a:ext>
            </a:extLst>
          </p:cNvPr>
          <p:cNvSpPr>
            <a:spLocks noGrp="1"/>
          </p:cNvSpPr>
          <p:nvPr>
            <p:ph type="body" sz="quarter" idx="15"/>
          </p:nvPr>
        </p:nvSpPr>
        <p:spPr>
          <a:xfrm>
            <a:off x="7308924" y="2090917"/>
            <a:ext cx="4114592" cy="2212496"/>
          </a:xfrm>
        </p:spPr>
        <p:txBody>
          <a:bodyPr/>
          <a:lstStyle/>
          <a:p>
            <a:r>
              <a:rPr lang="en-US" sz="1200" b="1" dirty="0"/>
              <a:t>​DLYA DATA SCIENCE BOOTCAMP 3.</a:t>
            </a:r>
          </a:p>
        </p:txBody>
      </p:sp>
      <p:sp>
        <p:nvSpPr>
          <p:cNvPr id="10" name="Date Placeholder 9">
            <a:extLst>
              <a:ext uri="{FF2B5EF4-FFF2-40B4-BE49-F238E27FC236}">
                <a16:creationId xmlns:a16="http://schemas.microsoft.com/office/drawing/2014/main" id="{66152713-A6DC-4A10-9404-2F7F1F4B1AB9}"/>
              </a:ext>
            </a:extLst>
          </p:cNvPr>
          <p:cNvSpPr>
            <a:spLocks noGrp="1"/>
          </p:cNvSpPr>
          <p:nvPr>
            <p:ph type="dt" sz="half" idx="10"/>
          </p:nvPr>
        </p:nvSpPr>
        <p:spPr>
          <a:xfrm>
            <a:off x="838200" y="6356350"/>
            <a:ext cx="2743200" cy="365125"/>
          </a:xfrm>
        </p:spPr>
        <p:txBody>
          <a:bodyPr/>
          <a:lstStyle/>
          <a:p>
            <a:r>
              <a:rPr lang="en-US" dirty="0"/>
              <a:t>11/009/2022</a:t>
            </a:r>
          </a:p>
        </p:txBody>
      </p:sp>
      <p:sp>
        <p:nvSpPr>
          <p:cNvPr id="11" name="Footer Placeholder 10">
            <a:extLst>
              <a:ext uri="{FF2B5EF4-FFF2-40B4-BE49-F238E27FC236}">
                <a16:creationId xmlns:a16="http://schemas.microsoft.com/office/drawing/2014/main" id="{313ACD80-E8DD-409F-A517-A832D3421C83}"/>
              </a:ext>
            </a:extLst>
          </p:cNvPr>
          <p:cNvSpPr>
            <a:spLocks noGrp="1"/>
          </p:cNvSpPr>
          <p:nvPr>
            <p:ph type="ftr" sz="quarter" idx="11"/>
          </p:nvPr>
        </p:nvSpPr>
        <p:spPr>
          <a:xfrm>
            <a:off x="4038600" y="6356350"/>
            <a:ext cx="4114800" cy="365125"/>
          </a:xfrm>
        </p:spPr>
        <p:txBody>
          <a:bodyPr/>
          <a:lstStyle/>
          <a:p>
            <a:r>
              <a:rPr lang="en-US" dirty="0"/>
              <a:t>Facebook Metrics</a:t>
            </a:r>
          </a:p>
        </p:txBody>
      </p:sp>
      <p:sp>
        <p:nvSpPr>
          <p:cNvPr id="12" name="Slide Number Placeholder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22</a:t>
            </a:fld>
            <a:endParaRPr lang="en-US" dirty="0"/>
          </a:p>
        </p:txBody>
      </p:sp>
    </p:spTree>
    <p:extLst>
      <p:ext uri="{BB962C8B-B14F-4D97-AF65-F5344CB8AC3E}">
        <p14:creationId xmlns:p14="http://schemas.microsoft.com/office/powerpoint/2010/main" val="1505696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338320" y="2472259"/>
            <a:ext cx="3176833" cy="587342"/>
          </a:xfrm>
        </p:spPr>
        <p:txBody>
          <a:bodyPr>
            <a:normAutofit/>
          </a:bodyPr>
          <a:lstStyle/>
          <a:p>
            <a:r>
              <a:rPr lang="en-US" sz="2400" noProof="0" dirty="0"/>
              <a:t>introduction</a:t>
            </a:r>
            <a:endParaRPr lang="en-US" sz="2400" dirty="0"/>
          </a:p>
        </p:txBody>
      </p:sp>
      <p:sp>
        <p:nvSpPr>
          <p:cNvPr id="26" name="Text Placeholder 25">
            <a:extLst>
              <a:ext uri="{FF2B5EF4-FFF2-40B4-BE49-F238E27FC236}">
                <a16:creationId xmlns:a16="http://schemas.microsoft.com/office/drawing/2014/main" id="{549F87D0-5602-4BFC-ABEB-7C809A5CF62D}"/>
              </a:ext>
            </a:extLst>
          </p:cNvPr>
          <p:cNvSpPr>
            <a:spLocks noGrp="1"/>
          </p:cNvSpPr>
          <p:nvPr>
            <p:ph type="body" sz="quarter" idx="22"/>
          </p:nvPr>
        </p:nvSpPr>
        <p:spPr>
          <a:xfrm>
            <a:off x="4638696" y="944021"/>
            <a:ext cx="5748931" cy="365125"/>
          </a:xfrm>
        </p:spPr>
        <p:txBody>
          <a:bodyPr>
            <a:normAutofit fontScale="92500" lnSpcReduction="20000"/>
          </a:bodyPr>
          <a:lstStyle/>
          <a:p>
            <a:pPr algn="ctr"/>
            <a:r>
              <a:rPr lang="en-US" sz="2400" dirty="0"/>
              <a:t>The Media</a:t>
            </a:r>
          </a:p>
        </p:txBody>
      </p:sp>
      <p:sp>
        <p:nvSpPr>
          <p:cNvPr id="22" name="Text Placeholder 21">
            <a:extLst>
              <a:ext uri="{FF2B5EF4-FFF2-40B4-BE49-F238E27FC236}">
                <a16:creationId xmlns:a16="http://schemas.microsoft.com/office/drawing/2014/main" id="{D8965C87-7536-4E22-B0DD-FE276F346FF8}"/>
              </a:ext>
            </a:extLst>
          </p:cNvPr>
          <p:cNvSpPr>
            <a:spLocks noGrp="1"/>
          </p:cNvSpPr>
          <p:nvPr>
            <p:ph type="body" sz="quarter" idx="16"/>
          </p:nvPr>
        </p:nvSpPr>
        <p:spPr>
          <a:xfrm>
            <a:off x="7513163" y="3377914"/>
            <a:ext cx="4421170" cy="285221"/>
          </a:xfrm>
        </p:spPr>
        <p:txBody>
          <a:bodyPr>
            <a:noAutofit/>
          </a:bodyPr>
          <a:lstStyle/>
          <a:p>
            <a:pPr algn="ctr"/>
            <a:r>
              <a:rPr lang="en-US" sz="2200" dirty="0"/>
              <a:t>THE MACHINE LEARNING</a:t>
            </a:r>
          </a:p>
        </p:txBody>
      </p:sp>
      <p:sp>
        <p:nvSpPr>
          <p:cNvPr id="37" name="Text Placeholder 36">
            <a:extLst>
              <a:ext uri="{FF2B5EF4-FFF2-40B4-BE49-F238E27FC236}">
                <a16:creationId xmlns:a16="http://schemas.microsoft.com/office/drawing/2014/main" id="{2D14101B-F5B0-4412-B50A-87D48857B9C9}"/>
              </a:ext>
            </a:extLst>
          </p:cNvPr>
          <p:cNvSpPr>
            <a:spLocks noGrp="1"/>
          </p:cNvSpPr>
          <p:nvPr>
            <p:ph type="body" sz="quarter" idx="13"/>
          </p:nvPr>
        </p:nvSpPr>
        <p:spPr>
          <a:xfrm>
            <a:off x="7513163" y="3761959"/>
            <a:ext cx="4421171" cy="1475319"/>
          </a:xfrm>
        </p:spPr>
        <p:txBody>
          <a:bodyPr>
            <a:normAutofit/>
          </a:bodyPr>
          <a:lstStyle/>
          <a:p>
            <a:pPr algn="ctr"/>
            <a:r>
              <a:rPr lang="en-US" sz="2400" b="1" spc="-150" dirty="0"/>
              <a:t>Machine Learning plays a crucial role in tracking this development effectively.</a:t>
            </a:r>
          </a:p>
        </p:txBody>
      </p:sp>
      <p:sp>
        <p:nvSpPr>
          <p:cNvPr id="28" name="Text Placeholder 27">
            <a:extLst>
              <a:ext uri="{FF2B5EF4-FFF2-40B4-BE49-F238E27FC236}">
                <a16:creationId xmlns:a16="http://schemas.microsoft.com/office/drawing/2014/main" id="{864E06E4-A832-49D6-9243-19E0E901EF2C}"/>
              </a:ext>
            </a:extLst>
          </p:cNvPr>
          <p:cNvSpPr>
            <a:spLocks noGrp="1"/>
          </p:cNvSpPr>
          <p:nvPr>
            <p:ph type="body" sz="quarter" idx="24"/>
          </p:nvPr>
        </p:nvSpPr>
        <p:spPr>
          <a:xfrm>
            <a:off x="2498105" y="3377914"/>
            <a:ext cx="3987798" cy="365125"/>
          </a:xfrm>
        </p:spPr>
        <p:txBody>
          <a:bodyPr>
            <a:normAutofit fontScale="92500" lnSpcReduction="20000"/>
          </a:bodyPr>
          <a:lstStyle/>
          <a:p>
            <a:pPr algn="ctr"/>
            <a:r>
              <a:rPr lang="en-US" sz="2400" dirty="0"/>
              <a:t>The metrics</a:t>
            </a:r>
          </a:p>
        </p:txBody>
      </p:sp>
      <p:sp>
        <p:nvSpPr>
          <p:cNvPr id="40" name="Text Placeholder 39">
            <a:extLst>
              <a:ext uri="{FF2B5EF4-FFF2-40B4-BE49-F238E27FC236}">
                <a16:creationId xmlns:a16="http://schemas.microsoft.com/office/drawing/2014/main" id="{693ECB3E-F948-4E10-8437-85C02E7E0978}"/>
              </a:ext>
            </a:extLst>
          </p:cNvPr>
          <p:cNvSpPr>
            <a:spLocks noGrp="1"/>
          </p:cNvSpPr>
          <p:nvPr>
            <p:ph type="body" sz="quarter" idx="19"/>
          </p:nvPr>
        </p:nvSpPr>
        <p:spPr>
          <a:xfrm>
            <a:off x="1926736" y="3735412"/>
            <a:ext cx="4990968" cy="1526930"/>
          </a:xfrm>
        </p:spPr>
        <p:txBody>
          <a:bodyPr>
            <a:normAutofit fontScale="92500" lnSpcReduction="10000"/>
          </a:bodyPr>
          <a:lstStyle/>
          <a:p>
            <a:pPr algn="ctr"/>
            <a:r>
              <a:rPr lang="en-US" sz="2400" b="1" spc="-150" dirty="0"/>
              <a:t>Facebook metrics have been adopted as a key performance index for tracking every business, industry, and corporation on success. </a:t>
            </a:r>
          </a:p>
        </p:txBody>
      </p:sp>
      <p:sp>
        <p:nvSpPr>
          <p:cNvPr id="3" name="Date Placeholder 2">
            <a:extLst>
              <a:ext uri="{FF2B5EF4-FFF2-40B4-BE49-F238E27FC236}">
                <a16:creationId xmlns:a16="http://schemas.microsoft.com/office/drawing/2014/main" id="{FA66E024-91A9-4157-B518-669C60D495B5}"/>
              </a:ext>
            </a:extLst>
          </p:cNvPr>
          <p:cNvSpPr>
            <a:spLocks noGrp="1"/>
          </p:cNvSpPr>
          <p:nvPr>
            <p:ph type="dt" sz="half" idx="10"/>
          </p:nvPr>
        </p:nvSpPr>
        <p:spPr>
          <a:xfrm>
            <a:off x="838200" y="6356350"/>
            <a:ext cx="2743200" cy="365125"/>
          </a:xfrm>
        </p:spPr>
        <p:txBody>
          <a:bodyPr/>
          <a:lstStyle/>
          <a:p>
            <a:r>
              <a:rPr lang="en-US" dirty="0"/>
              <a:t>11/009/2022</a:t>
            </a:r>
          </a:p>
        </p:txBody>
      </p:sp>
      <p:sp>
        <p:nvSpPr>
          <p:cNvPr id="4" name="Footer Placeholder 3">
            <a:extLst>
              <a:ext uri="{FF2B5EF4-FFF2-40B4-BE49-F238E27FC236}">
                <a16:creationId xmlns:a16="http://schemas.microsoft.com/office/drawing/2014/main" id="{D5B8CC62-3752-4A6C-9525-AFDDDAFE21EF}"/>
              </a:ext>
            </a:extLst>
          </p:cNvPr>
          <p:cNvSpPr>
            <a:spLocks noGrp="1"/>
          </p:cNvSpPr>
          <p:nvPr>
            <p:ph type="ftr" sz="quarter" idx="11"/>
          </p:nvPr>
        </p:nvSpPr>
        <p:spPr>
          <a:xfrm>
            <a:off x="4038600" y="6356350"/>
            <a:ext cx="4114800" cy="365125"/>
          </a:xfrm>
        </p:spPr>
        <p:txBody>
          <a:bodyPr/>
          <a:lstStyle/>
          <a:p>
            <a:r>
              <a:rPr lang="en-US" dirty="0"/>
              <a:t>Facebook Metrics</a:t>
            </a:r>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a:t>
            </a:fld>
            <a:endParaRPr lang="en-US" dirty="0"/>
          </a:p>
        </p:txBody>
      </p:sp>
      <p:sp>
        <p:nvSpPr>
          <p:cNvPr id="6" name="Text Placeholder 5">
            <a:extLst>
              <a:ext uri="{FF2B5EF4-FFF2-40B4-BE49-F238E27FC236}">
                <a16:creationId xmlns:a16="http://schemas.microsoft.com/office/drawing/2014/main" id="{A858D6EE-D5E4-69B3-BC8E-018BCD05A59F}"/>
              </a:ext>
            </a:extLst>
          </p:cNvPr>
          <p:cNvSpPr>
            <a:spLocks noGrp="1"/>
          </p:cNvSpPr>
          <p:nvPr>
            <p:ph type="body" sz="quarter" idx="17"/>
          </p:nvPr>
        </p:nvSpPr>
        <p:spPr>
          <a:xfrm>
            <a:off x="3685880" y="1225408"/>
            <a:ext cx="7654565" cy="1658093"/>
          </a:xfrm>
        </p:spPr>
        <p:txBody>
          <a:bodyPr>
            <a:normAutofit/>
          </a:bodyPr>
          <a:lstStyle/>
          <a:p>
            <a:pPr algn="ctr"/>
            <a:r>
              <a:rPr lang="en-US" sz="2400" b="1" spc="-150" dirty="0"/>
              <a:t>Social Media has seen exponential growth in its users, especially with the exchange of feedback and ideas on products and services. </a:t>
            </a:r>
          </a:p>
          <a:p>
            <a:pPr algn="ctr"/>
            <a:endParaRPr lang="en-US" sz="2400" dirty="0"/>
          </a:p>
        </p:txBody>
      </p:sp>
    </p:spTree>
    <p:extLst>
      <p:ext uri="{BB962C8B-B14F-4D97-AF65-F5344CB8AC3E}">
        <p14:creationId xmlns:p14="http://schemas.microsoft.com/office/powerpoint/2010/main" val="414789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p:txBody>
          <a:bodyPr>
            <a:normAutofit fontScale="90000"/>
          </a:bodyPr>
          <a:lstStyle/>
          <a:p>
            <a:r>
              <a:rPr lang="en-US" dirty="0"/>
              <a:t>Aims and objectives</a:t>
            </a:r>
          </a:p>
        </p:txBody>
      </p:sp>
      <p:pic>
        <p:nvPicPr>
          <p:cNvPr id="52" name="Picture Placeholder 51" descr="A close up of a person wearing glasses and the measurements of the eyes">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729926"/>
            <a:ext cx="3581400" cy="5388772"/>
          </a:xfrm>
        </p:spPr>
      </p:pic>
      <p:sp>
        <p:nvSpPr>
          <p:cNvPr id="42" name="Text Placeholder 41">
            <a:extLst>
              <a:ext uri="{FF2B5EF4-FFF2-40B4-BE49-F238E27FC236}">
                <a16:creationId xmlns:a16="http://schemas.microsoft.com/office/drawing/2014/main" id="{A68FF55C-6F05-48FC-9323-AB8D48077BE6}"/>
              </a:ext>
            </a:extLst>
          </p:cNvPr>
          <p:cNvSpPr>
            <a:spLocks noGrp="1"/>
          </p:cNvSpPr>
          <p:nvPr>
            <p:ph type="body" sz="quarter" idx="17"/>
          </p:nvPr>
        </p:nvSpPr>
        <p:spPr>
          <a:xfrm>
            <a:off x="4038600" y="2245710"/>
            <a:ext cx="7839173" cy="1739538"/>
          </a:xfrm>
        </p:spPr>
        <p:txBody>
          <a:bodyPr>
            <a:normAutofit fontScale="92500" lnSpcReduction="10000"/>
          </a:bodyPr>
          <a:lstStyle/>
          <a:p>
            <a:pPr algn="ctr"/>
            <a:r>
              <a:rPr lang="en-US" sz="2800" dirty="0"/>
              <a:t>To determine if Facebook metrics prediction can be adopted to increase brand engagement for industries, businesses, and corporations using machine learning.</a:t>
            </a:r>
          </a:p>
        </p:txBody>
      </p:sp>
      <p:sp>
        <p:nvSpPr>
          <p:cNvPr id="3" name="Date Placeholder 2">
            <a:extLst>
              <a:ext uri="{FF2B5EF4-FFF2-40B4-BE49-F238E27FC236}">
                <a16:creationId xmlns:a16="http://schemas.microsoft.com/office/drawing/2014/main" id="{4263031F-C0BF-4DD1-A029-1395AEA7D7FD}"/>
              </a:ext>
            </a:extLst>
          </p:cNvPr>
          <p:cNvSpPr>
            <a:spLocks noGrp="1"/>
          </p:cNvSpPr>
          <p:nvPr>
            <p:ph type="dt" sz="half" idx="10"/>
          </p:nvPr>
        </p:nvSpPr>
        <p:spPr>
          <a:xfrm>
            <a:off x="838200" y="6356350"/>
            <a:ext cx="2743200" cy="365125"/>
          </a:xfrm>
        </p:spPr>
        <p:txBody>
          <a:bodyPr/>
          <a:lstStyle/>
          <a:p>
            <a:r>
              <a:rPr lang="en-US" dirty="0"/>
              <a:t>11/009/2022</a:t>
            </a:r>
          </a:p>
        </p:txBody>
      </p:sp>
      <p:sp>
        <p:nvSpPr>
          <p:cNvPr id="4" name="Footer Placeholder 3">
            <a:extLst>
              <a:ext uri="{FF2B5EF4-FFF2-40B4-BE49-F238E27FC236}">
                <a16:creationId xmlns:a16="http://schemas.microsoft.com/office/drawing/2014/main" id="{FB7B4B2C-1327-46DF-8812-DDB6FD9420EA}"/>
              </a:ext>
            </a:extLst>
          </p:cNvPr>
          <p:cNvSpPr>
            <a:spLocks noGrp="1"/>
          </p:cNvSpPr>
          <p:nvPr>
            <p:ph type="ftr" sz="quarter" idx="11"/>
          </p:nvPr>
        </p:nvSpPr>
        <p:spPr>
          <a:xfrm>
            <a:off x="4038600" y="6356350"/>
            <a:ext cx="4114800" cy="365125"/>
          </a:xfrm>
        </p:spPr>
        <p:txBody>
          <a:bodyPr/>
          <a:lstStyle/>
          <a:p>
            <a:r>
              <a:rPr lang="en-US" dirty="0"/>
              <a:t>Facebook Metrics</a:t>
            </a:r>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a:t>
            </a:fld>
            <a:endParaRPr lang="en-US" dirty="0"/>
          </a:p>
        </p:txBody>
      </p:sp>
    </p:spTree>
    <p:extLst>
      <p:ext uri="{BB962C8B-B14F-4D97-AF65-F5344CB8AC3E}">
        <p14:creationId xmlns:p14="http://schemas.microsoft.com/office/powerpoint/2010/main" val="611775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a:xfrm>
            <a:off x="318621" y="417398"/>
            <a:ext cx="7286605" cy="634323"/>
          </a:xfrm>
        </p:spPr>
        <p:txBody>
          <a:bodyPr/>
          <a:lstStyle/>
          <a:p>
            <a:pPr algn="l"/>
            <a:r>
              <a:rPr lang="en-US" dirty="0"/>
              <a:t>Statement of PURPOSE.</a:t>
            </a:r>
          </a:p>
        </p:txBody>
      </p:sp>
      <p:sp>
        <p:nvSpPr>
          <p:cNvPr id="2" name="Date Placeholder 1">
            <a:extLst>
              <a:ext uri="{FF2B5EF4-FFF2-40B4-BE49-F238E27FC236}">
                <a16:creationId xmlns:a16="http://schemas.microsoft.com/office/drawing/2014/main" id="{221E6D9A-B739-49DF-93EF-2B5504DA2324}"/>
              </a:ext>
            </a:extLst>
          </p:cNvPr>
          <p:cNvSpPr>
            <a:spLocks noGrp="1"/>
          </p:cNvSpPr>
          <p:nvPr>
            <p:ph type="dt" sz="half" idx="10"/>
          </p:nvPr>
        </p:nvSpPr>
        <p:spPr>
          <a:xfrm>
            <a:off x="838200" y="6356350"/>
            <a:ext cx="2743200" cy="365125"/>
          </a:xfrm>
        </p:spPr>
        <p:txBody>
          <a:bodyPr/>
          <a:lstStyle/>
          <a:p>
            <a:r>
              <a:rPr lang="en-US" dirty="0"/>
              <a:t>11/009/2022</a:t>
            </a:r>
          </a:p>
        </p:txBody>
      </p:sp>
      <p:sp>
        <p:nvSpPr>
          <p:cNvPr id="3" name="Footer Placeholder 2">
            <a:extLst>
              <a:ext uri="{FF2B5EF4-FFF2-40B4-BE49-F238E27FC236}">
                <a16:creationId xmlns:a16="http://schemas.microsoft.com/office/drawing/2014/main" id="{45399F43-FDE4-4DE9-BE60-4A31652CD3A2}"/>
              </a:ext>
            </a:extLst>
          </p:cNvPr>
          <p:cNvSpPr>
            <a:spLocks noGrp="1"/>
          </p:cNvSpPr>
          <p:nvPr>
            <p:ph type="ftr" sz="quarter" idx="11"/>
          </p:nvPr>
        </p:nvSpPr>
        <p:spPr>
          <a:xfrm>
            <a:off x="4038600" y="6356350"/>
            <a:ext cx="4114800" cy="365125"/>
          </a:xfrm>
        </p:spPr>
        <p:txBody>
          <a:bodyPr/>
          <a:lstStyle/>
          <a:p>
            <a:r>
              <a:rPr lang="en-US" dirty="0"/>
              <a:t>Facebook Metrics</a:t>
            </a:r>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5</a:t>
            </a:fld>
            <a:endParaRPr lang="en-US" dirty="0"/>
          </a:p>
        </p:txBody>
      </p:sp>
      <p:sp>
        <p:nvSpPr>
          <p:cNvPr id="18" name="TextBox 17">
            <a:extLst>
              <a:ext uri="{FF2B5EF4-FFF2-40B4-BE49-F238E27FC236}">
                <a16:creationId xmlns:a16="http://schemas.microsoft.com/office/drawing/2014/main" id="{4C32F4F0-A596-EF02-C0E6-588D90B18FE0}"/>
              </a:ext>
            </a:extLst>
          </p:cNvPr>
          <p:cNvSpPr txBox="1"/>
          <p:nvPr/>
        </p:nvSpPr>
        <p:spPr>
          <a:xfrm>
            <a:off x="6005945" y="831273"/>
            <a:ext cx="184731" cy="646331"/>
          </a:xfrm>
          <a:prstGeom prst="rect">
            <a:avLst/>
          </a:prstGeom>
          <a:noFill/>
        </p:spPr>
        <p:txBody>
          <a:bodyPr wrap="none" rtlCol="0">
            <a:spAutoFit/>
          </a:bodyPr>
          <a:lstStyle/>
          <a:p>
            <a:endParaRPr lang="en-US" dirty="0"/>
          </a:p>
          <a:p>
            <a:endParaRPr lang="en-US" dirty="0"/>
          </a:p>
        </p:txBody>
      </p:sp>
      <p:sp>
        <p:nvSpPr>
          <p:cNvPr id="26" name="TextBox 25">
            <a:extLst>
              <a:ext uri="{FF2B5EF4-FFF2-40B4-BE49-F238E27FC236}">
                <a16:creationId xmlns:a16="http://schemas.microsoft.com/office/drawing/2014/main" id="{708782D1-3DFF-EB32-AB46-24D30645F86C}"/>
              </a:ext>
            </a:extLst>
          </p:cNvPr>
          <p:cNvSpPr txBox="1"/>
          <p:nvPr/>
        </p:nvSpPr>
        <p:spPr>
          <a:xfrm>
            <a:off x="121485" y="1051721"/>
            <a:ext cx="11768919" cy="5262979"/>
          </a:xfrm>
          <a:prstGeom prst="rect">
            <a:avLst/>
          </a:prstGeom>
          <a:gradFill flip="none" rotWithShape="1">
            <a:gsLst>
              <a:gs pos="79798">
                <a:schemeClr val="accent2">
                  <a:lumMod val="20000"/>
                  <a:lumOff val="80000"/>
                </a:schemeClr>
              </a:gs>
              <a:gs pos="22000">
                <a:schemeClr val="accent2">
                  <a:lumMod val="20000"/>
                  <a:lumOff val="80000"/>
                </a:schemeClr>
              </a:gs>
              <a:gs pos="100000">
                <a:schemeClr val="accent1">
                  <a:lumMod val="45000"/>
                  <a:lumOff val="55000"/>
                </a:schemeClr>
              </a:gs>
              <a:gs pos="100000">
                <a:schemeClr val="accent2">
                  <a:lumMod val="20000"/>
                  <a:lumOff val="80000"/>
                </a:schemeClr>
              </a:gs>
              <a:gs pos="100000">
                <a:schemeClr val="accent1">
                  <a:lumMod val="30000"/>
                  <a:lumOff val="70000"/>
                </a:schemeClr>
              </a:gs>
            </a:gsLst>
            <a:lin ang="5400000" scaled="1"/>
            <a:tileRect/>
          </a:gradFill>
          <a:ln>
            <a:solidFill>
              <a:schemeClr val="bg1"/>
            </a:solidFill>
          </a:ln>
          <a:effectLst>
            <a:outerShdw blurRad="50800" dist="50800" algn="ctr" rotWithShape="0">
              <a:srgbClr val="000000">
                <a:alpha val="62982"/>
              </a:srgbClr>
            </a:outerShdw>
          </a:effectLst>
        </p:spPr>
        <p:txBody>
          <a:bodyPr wrap="square" rtlCol="0">
            <a:spAutoFit/>
          </a:bodyPr>
          <a:lstStyle/>
          <a:p>
            <a:pPr marL="342900" indent="-342900" algn="just">
              <a:buFont typeface="Wingdings" panose="05000000000000000000" pitchFamily="2" charset="2"/>
              <a:buChar char="v"/>
            </a:pPr>
            <a:r>
              <a:rPr lang="en-US" sz="2400" b="1" dirty="0"/>
              <a:t>This study demonstrates the application of machine learning to forecast Facebook performance metrics using test data. However,  the project “Facebook Performance Metrics Prediction” demonstrates how to predict a data set using machine learning to determine what category of posts on a Facebook page would have the highest metrics. </a:t>
            </a:r>
          </a:p>
          <a:p>
            <a:pPr marL="342900" indent="-342900" algn="just">
              <a:buFont typeface="Wingdings" panose="05000000000000000000" pitchFamily="2" charset="2"/>
              <a:buChar char="v"/>
            </a:pPr>
            <a:endParaRPr lang="en-US" sz="2400" b="1" dirty="0"/>
          </a:p>
          <a:p>
            <a:pPr marL="342900" indent="-342900" algn="just">
              <a:buFont typeface="Wingdings" panose="05000000000000000000" pitchFamily="2" charset="2"/>
              <a:buChar char="v"/>
            </a:pPr>
            <a:r>
              <a:rPr lang="en-US" sz="2400" b="1" dirty="0"/>
              <a:t>Our technology will also identify the Post, Message Category with both negatives and positives as possible. When opting to connect through social media and adapt the promotion of goods and services, a system that can foresee the effects of specific published posts can be a significant asset. </a:t>
            </a:r>
          </a:p>
          <a:p>
            <a:pPr marL="342900" indent="-342900" algn="just">
              <a:buFont typeface="Wingdings" panose="05000000000000000000" pitchFamily="2" charset="2"/>
              <a:buChar char="v"/>
            </a:pPr>
            <a:endParaRPr lang="en-US" sz="2400" b="1" dirty="0"/>
          </a:p>
          <a:p>
            <a:pPr marL="342900" indent="-342900" algn="just">
              <a:buFont typeface="Wingdings" panose="05000000000000000000" pitchFamily="2" charset="2"/>
              <a:buChar char="v"/>
            </a:pPr>
            <a:r>
              <a:rPr lang="en-US" sz="2400" b="1" dirty="0"/>
              <a:t>Advertising managers might evaluate the reception of the posted content and align strategies to maximize its impact while profiting from the forecasts made.</a:t>
            </a:r>
          </a:p>
          <a:p>
            <a:pPr algn="just"/>
            <a:endParaRPr lang="en-US" sz="2400" b="1" dirty="0"/>
          </a:p>
        </p:txBody>
      </p:sp>
    </p:spTree>
    <p:extLst>
      <p:ext uri="{BB962C8B-B14F-4D97-AF65-F5344CB8AC3E}">
        <p14:creationId xmlns:p14="http://schemas.microsoft.com/office/powerpoint/2010/main" val="2378828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ABC6DE-6467-4345-ACB9-6CF75ECAE45C}"/>
              </a:ext>
            </a:extLst>
          </p:cNvPr>
          <p:cNvSpPr>
            <a:spLocks noGrp="1"/>
          </p:cNvSpPr>
          <p:nvPr>
            <p:ph type="dt" sz="half" idx="10"/>
          </p:nvPr>
        </p:nvSpPr>
        <p:spPr>
          <a:xfrm>
            <a:off x="838200" y="6356350"/>
            <a:ext cx="2743200" cy="365125"/>
          </a:xfrm>
        </p:spPr>
        <p:txBody>
          <a:bodyPr/>
          <a:lstStyle/>
          <a:p>
            <a:r>
              <a:rPr lang="en-US" dirty="0"/>
              <a:t>11/009/2022</a:t>
            </a:r>
          </a:p>
        </p:txBody>
      </p:sp>
      <p:sp>
        <p:nvSpPr>
          <p:cNvPr id="3" name="Footer Placeholder 2">
            <a:extLst>
              <a:ext uri="{FF2B5EF4-FFF2-40B4-BE49-F238E27FC236}">
                <a16:creationId xmlns:a16="http://schemas.microsoft.com/office/drawing/2014/main" id="{EF0CA845-7827-4721-AEC5-78977CC38A4D}"/>
              </a:ext>
            </a:extLst>
          </p:cNvPr>
          <p:cNvSpPr>
            <a:spLocks noGrp="1"/>
          </p:cNvSpPr>
          <p:nvPr>
            <p:ph type="ftr" sz="quarter" idx="11"/>
          </p:nvPr>
        </p:nvSpPr>
        <p:spPr>
          <a:xfrm>
            <a:off x="4038600" y="6356350"/>
            <a:ext cx="4114800" cy="365125"/>
          </a:xfrm>
        </p:spPr>
        <p:txBody>
          <a:bodyPr/>
          <a:lstStyle/>
          <a:p>
            <a:r>
              <a:rPr lang="en-US" dirty="0"/>
              <a:t>Facebook Metrics</a:t>
            </a:r>
          </a:p>
        </p:txBody>
      </p:sp>
      <p:sp>
        <p:nvSpPr>
          <p:cNvPr id="4" name="Slide Number Placeholder 3">
            <a:extLst>
              <a:ext uri="{FF2B5EF4-FFF2-40B4-BE49-F238E27FC236}">
                <a16:creationId xmlns:a16="http://schemas.microsoft.com/office/drawing/2014/main" id="{B06B27C9-FAA1-490A-8DE2-9BAA5B177CE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6</a:t>
            </a:fld>
            <a:endParaRPr lang="en-US" dirty="0"/>
          </a:p>
        </p:txBody>
      </p:sp>
      <p:pic>
        <p:nvPicPr>
          <p:cNvPr id="5" name="Picture 4" descr="Diagram&#10;&#10;Description automatically generated">
            <a:extLst>
              <a:ext uri="{FF2B5EF4-FFF2-40B4-BE49-F238E27FC236}">
                <a16:creationId xmlns:a16="http://schemas.microsoft.com/office/drawing/2014/main" id="{CFC45CBE-8E87-C9A6-0C2B-EA209F2C5C21}"/>
              </a:ext>
            </a:extLst>
          </p:cNvPr>
          <p:cNvPicPr>
            <a:picLocks noChangeAspect="1"/>
          </p:cNvPicPr>
          <p:nvPr/>
        </p:nvPicPr>
        <p:blipFill>
          <a:blip r:embed="rId2"/>
          <a:stretch>
            <a:fillRect/>
          </a:stretch>
        </p:blipFill>
        <p:spPr>
          <a:xfrm>
            <a:off x="4038601" y="554756"/>
            <a:ext cx="6652098" cy="5329097"/>
          </a:xfrm>
          <a:prstGeom prst="rect">
            <a:avLst/>
          </a:prstGeom>
        </p:spPr>
      </p:pic>
      <p:sp>
        <p:nvSpPr>
          <p:cNvPr id="21" name="Title 28">
            <a:extLst>
              <a:ext uri="{FF2B5EF4-FFF2-40B4-BE49-F238E27FC236}">
                <a16:creationId xmlns:a16="http://schemas.microsoft.com/office/drawing/2014/main" id="{5349A043-7A68-74F0-F657-F9190C2B85B1}"/>
              </a:ext>
            </a:extLst>
          </p:cNvPr>
          <p:cNvSpPr txBox="1">
            <a:spLocks/>
          </p:cNvSpPr>
          <p:nvPr/>
        </p:nvSpPr>
        <p:spPr>
          <a:xfrm>
            <a:off x="551234" y="3224719"/>
            <a:ext cx="4844375" cy="408562"/>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800" kern="1200" cap="all" spc="400" baseline="0">
                <a:ln w="19050">
                  <a:solidFill>
                    <a:schemeClr val="bg1"/>
                  </a:solidFill>
                </a:ln>
                <a:noFill/>
                <a:latin typeface="+mj-lt"/>
                <a:ea typeface="+mj-ea"/>
                <a:cs typeface="+mj-cs"/>
              </a:defRPr>
            </a:lvl1pPr>
          </a:lstStyle>
          <a:p>
            <a:r>
              <a:rPr lang="en-US">
                <a:ea typeface="+mn-ea"/>
                <a:cs typeface="+mn-cs"/>
              </a:rPr>
              <a:t>Methodology</a:t>
            </a:r>
            <a:endParaRPr lang="en-US" dirty="0"/>
          </a:p>
        </p:txBody>
      </p:sp>
    </p:spTree>
    <p:extLst>
      <p:ext uri="{BB962C8B-B14F-4D97-AF65-F5344CB8AC3E}">
        <p14:creationId xmlns:p14="http://schemas.microsoft.com/office/powerpoint/2010/main" val="3474899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woman looking at a screen with tiny writing and graphs floating">
            <a:extLst>
              <a:ext uri="{FF2B5EF4-FFF2-40B4-BE49-F238E27FC236}">
                <a16:creationId xmlns:a16="http://schemas.microsoft.com/office/drawing/2014/main" id="{AACEA9E5-C8FF-4080-B2EE-93C3DA6E6851}"/>
              </a:ext>
            </a:extLst>
          </p:cNvPr>
          <p:cNvPicPr>
            <a:picLocks noGrp="1" noChangeAspect="1"/>
          </p:cNvPicPr>
          <p:nvPr>
            <p:ph type="pic" sz="quarter" idx="13"/>
          </p:nvPr>
        </p:nvPicPr>
        <p:blipFill rotWithShape="1">
          <a:blip r:embed="rId2" cstate="email">
            <a:alphaModFix amt="29000"/>
            <a:extLst>
              <a:ext uri="{28A0092B-C50C-407E-A947-70E740481C1C}">
                <a14:useLocalDpi xmlns:a14="http://schemas.microsoft.com/office/drawing/2010/main"/>
              </a:ext>
            </a:extLst>
          </a:blip>
          <a:srcRect/>
          <a:stretch/>
        </p:blipFill>
        <p:spPr>
          <a:xfrm>
            <a:off x="5011738" y="0"/>
            <a:ext cx="7196930" cy="6867376"/>
          </a:xfrm>
        </p:spPr>
      </p:pic>
      <p:sp>
        <p:nvSpPr>
          <p:cNvPr id="23" name="Title 22">
            <a:extLst>
              <a:ext uri="{FF2B5EF4-FFF2-40B4-BE49-F238E27FC236}">
                <a16:creationId xmlns:a16="http://schemas.microsoft.com/office/drawing/2014/main" id="{8A0965D6-0D20-40A0-8897-EDF8A7A464C5}"/>
              </a:ext>
            </a:extLst>
          </p:cNvPr>
          <p:cNvSpPr>
            <a:spLocks noGrp="1"/>
          </p:cNvSpPr>
          <p:nvPr>
            <p:ph type="title"/>
          </p:nvPr>
        </p:nvSpPr>
        <p:spPr>
          <a:xfrm>
            <a:off x="-1" y="1036629"/>
            <a:ext cx="6007099" cy="4784742"/>
          </a:xfrm>
        </p:spPr>
        <p:txBody>
          <a:bodyPr/>
          <a:lstStyle/>
          <a:p>
            <a:r>
              <a:rPr lang="en-US" noProof="0" dirty="0"/>
              <a:t>Data source</a:t>
            </a:r>
            <a:endParaRPr lang="en-US" dirty="0"/>
          </a:p>
        </p:txBody>
      </p:sp>
      <p:sp>
        <p:nvSpPr>
          <p:cNvPr id="13" name="Text Placeholder 12">
            <a:extLst>
              <a:ext uri="{FF2B5EF4-FFF2-40B4-BE49-F238E27FC236}">
                <a16:creationId xmlns:a16="http://schemas.microsoft.com/office/drawing/2014/main" id="{D1E74F73-E009-4956-9E74-742C1038F57A}"/>
              </a:ext>
            </a:extLst>
          </p:cNvPr>
          <p:cNvSpPr>
            <a:spLocks noGrp="1"/>
          </p:cNvSpPr>
          <p:nvPr>
            <p:ph type="body" sz="quarter" idx="22"/>
          </p:nvPr>
        </p:nvSpPr>
        <p:spPr>
          <a:xfrm>
            <a:off x="729016" y="2368506"/>
            <a:ext cx="4771030" cy="365125"/>
          </a:xfrm>
        </p:spPr>
        <p:txBody>
          <a:bodyPr/>
          <a:lstStyle/>
          <a:p>
            <a:r>
              <a:rPr lang="en-ZA" dirty="0"/>
              <a:t>​</a:t>
            </a:r>
            <a:endParaRPr lang="en-US" dirty="0"/>
          </a:p>
        </p:txBody>
      </p:sp>
      <p:sp>
        <p:nvSpPr>
          <p:cNvPr id="30" name="Text Placeholder 29">
            <a:extLst>
              <a:ext uri="{FF2B5EF4-FFF2-40B4-BE49-F238E27FC236}">
                <a16:creationId xmlns:a16="http://schemas.microsoft.com/office/drawing/2014/main" id="{BAD5E990-59DB-44C5-B716-B0352D75353A}"/>
              </a:ext>
            </a:extLst>
          </p:cNvPr>
          <p:cNvSpPr>
            <a:spLocks noGrp="1"/>
          </p:cNvSpPr>
          <p:nvPr>
            <p:ph type="body" sz="quarter" idx="18"/>
          </p:nvPr>
        </p:nvSpPr>
        <p:spPr>
          <a:xfrm>
            <a:off x="68094" y="2605040"/>
            <a:ext cx="5939003" cy="2725717"/>
          </a:xfrm>
        </p:spPr>
        <p:txBody>
          <a:bodyPr>
            <a:normAutofit/>
          </a:bodyPr>
          <a:lstStyle/>
          <a:p>
            <a:pPr algn="ctr"/>
            <a:r>
              <a:rPr lang="en-US" sz="3200" b="1" dirty="0"/>
              <a:t>Our data were obtained from the UCI repository. A Center for Machine Learning and Intelligent Systems.</a:t>
            </a:r>
          </a:p>
        </p:txBody>
      </p:sp>
      <p:sp>
        <p:nvSpPr>
          <p:cNvPr id="4" name="Date Placeholder 3">
            <a:extLst>
              <a:ext uri="{FF2B5EF4-FFF2-40B4-BE49-F238E27FC236}">
                <a16:creationId xmlns:a16="http://schemas.microsoft.com/office/drawing/2014/main" id="{5F545101-439C-477B-AE6C-F073A8313C33}"/>
              </a:ext>
            </a:extLst>
          </p:cNvPr>
          <p:cNvSpPr>
            <a:spLocks noGrp="1"/>
          </p:cNvSpPr>
          <p:nvPr>
            <p:ph type="dt" sz="half" idx="10"/>
          </p:nvPr>
        </p:nvSpPr>
        <p:spPr>
          <a:xfrm>
            <a:off x="838200" y="6356350"/>
            <a:ext cx="2743200" cy="365125"/>
          </a:xfrm>
        </p:spPr>
        <p:txBody>
          <a:bodyPr/>
          <a:lstStyle/>
          <a:p>
            <a:r>
              <a:rPr lang="en-US" dirty="0"/>
              <a:t>11/009/2022</a:t>
            </a:r>
          </a:p>
        </p:txBody>
      </p:sp>
      <p:sp>
        <p:nvSpPr>
          <p:cNvPr id="5" name="Footer Placeholder 4">
            <a:extLst>
              <a:ext uri="{FF2B5EF4-FFF2-40B4-BE49-F238E27FC236}">
                <a16:creationId xmlns:a16="http://schemas.microsoft.com/office/drawing/2014/main" id="{01F11018-5D1E-4F5A-A676-EDD8442B3CB4}"/>
              </a:ext>
            </a:extLst>
          </p:cNvPr>
          <p:cNvSpPr>
            <a:spLocks noGrp="1"/>
          </p:cNvSpPr>
          <p:nvPr>
            <p:ph type="ftr" sz="quarter" idx="11"/>
          </p:nvPr>
        </p:nvSpPr>
        <p:spPr>
          <a:xfrm>
            <a:off x="4038600" y="6356350"/>
            <a:ext cx="4114800" cy="365125"/>
          </a:xfrm>
        </p:spPr>
        <p:txBody>
          <a:bodyPr/>
          <a:lstStyle/>
          <a:p>
            <a:r>
              <a:rPr lang="en-US" dirty="0"/>
              <a:t>Facebook Metrics</a:t>
            </a:r>
          </a:p>
        </p:txBody>
      </p:sp>
      <p:sp>
        <p:nvSpPr>
          <p:cNvPr id="6" name="Slide Number Placeholder 5">
            <a:extLst>
              <a:ext uri="{FF2B5EF4-FFF2-40B4-BE49-F238E27FC236}">
                <a16:creationId xmlns:a16="http://schemas.microsoft.com/office/drawing/2014/main" id="{3ECA4FBE-BC87-4AB1-BD16-CAF99641A1B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7</a:t>
            </a:fld>
            <a:endParaRPr lang="en-US" dirty="0"/>
          </a:p>
        </p:txBody>
      </p:sp>
    </p:spTree>
    <p:extLst>
      <p:ext uri="{BB962C8B-B14F-4D97-AF65-F5344CB8AC3E}">
        <p14:creationId xmlns:p14="http://schemas.microsoft.com/office/powerpoint/2010/main" val="3678690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Picture Placeholder 64" descr="Robotic hand and human hand almost touching with their pointer fingers">
            <a:extLst>
              <a:ext uri="{FF2B5EF4-FFF2-40B4-BE49-F238E27FC236}">
                <a16:creationId xmlns:a16="http://schemas.microsoft.com/office/drawing/2014/main" id="{B600DB70-7F2F-494E-82AC-37DB9BB59802}"/>
              </a:ext>
            </a:extLst>
          </p:cNvPr>
          <p:cNvPicPr>
            <a:picLocks noGrp="1" noChangeAspect="1"/>
          </p:cNvPicPr>
          <p:nvPr>
            <p:ph type="pic" sz="quarter" idx="28"/>
          </p:nvPr>
        </p:nvPicPr>
        <p:blipFill rotWithShape="1">
          <a:blip r:embed="rId2" cstate="email">
            <a:extLst>
              <a:ext uri="{28A0092B-C50C-407E-A947-70E740481C1C}">
                <a14:useLocalDpi xmlns:a14="http://schemas.microsoft.com/office/drawing/2010/main"/>
              </a:ext>
            </a:extLst>
          </a:blip>
          <a:srcRect/>
          <a:stretch/>
        </p:blipFill>
        <p:spPr>
          <a:xfrm rot="5400000" flipH="1">
            <a:off x="-2092961" y="2092961"/>
            <a:ext cx="6858002" cy="2672081"/>
          </a:xfrm>
        </p:spPr>
      </p:pic>
      <p:sp>
        <p:nvSpPr>
          <p:cNvPr id="7" name="Date Placeholder 6">
            <a:extLst>
              <a:ext uri="{FF2B5EF4-FFF2-40B4-BE49-F238E27FC236}">
                <a16:creationId xmlns:a16="http://schemas.microsoft.com/office/drawing/2014/main" id="{3D9AFBC0-99E5-4C3F-8409-A641E297418A}"/>
              </a:ext>
            </a:extLst>
          </p:cNvPr>
          <p:cNvSpPr>
            <a:spLocks noGrp="1"/>
          </p:cNvSpPr>
          <p:nvPr>
            <p:ph type="dt" sz="half" idx="10"/>
          </p:nvPr>
        </p:nvSpPr>
        <p:spPr>
          <a:xfrm>
            <a:off x="838200" y="6356350"/>
            <a:ext cx="2743200" cy="365125"/>
          </a:xfrm>
        </p:spPr>
        <p:txBody>
          <a:bodyPr/>
          <a:lstStyle/>
          <a:p>
            <a:r>
              <a:rPr lang="en-US" dirty="0"/>
              <a:t>11/009/2022</a:t>
            </a:r>
          </a:p>
        </p:txBody>
      </p:sp>
      <p:sp>
        <p:nvSpPr>
          <p:cNvPr id="8" name="Footer Placeholder 7">
            <a:extLst>
              <a:ext uri="{FF2B5EF4-FFF2-40B4-BE49-F238E27FC236}">
                <a16:creationId xmlns:a16="http://schemas.microsoft.com/office/drawing/2014/main" id="{B3F23CBB-E21B-4E15-921E-9BC34BB9B166}"/>
              </a:ext>
            </a:extLst>
          </p:cNvPr>
          <p:cNvSpPr>
            <a:spLocks noGrp="1"/>
          </p:cNvSpPr>
          <p:nvPr>
            <p:ph type="ftr" sz="quarter" idx="11"/>
          </p:nvPr>
        </p:nvSpPr>
        <p:spPr>
          <a:xfrm>
            <a:off x="4038600" y="6356350"/>
            <a:ext cx="4114800" cy="365125"/>
          </a:xfrm>
        </p:spPr>
        <p:txBody>
          <a:bodyPr/>
          <a:lstStyle/>
          <a:p>
            <a:r>
              <a:rPr lang="en-US" dirty="0"/>
              <a:t>Facebook Metrics</a:t>
            </a:r>
          </a:p>
        </p:txBody>
      </p:sp>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8</a:t>
            </a:fld>
            <a:endParaRPr lang="en-US" dirty="0"/>
          </a:p>
        </p:txBody>
      </p:sp>
      <p:sp>
        <p:nvSpPr>
          <p:cNvPr id="18" name="TextBox 17">
            <a:extLst>
              <a:ext uri="{FF2B5EF4-FFF2-40B4-BE49-F238E27FC236}">
                <a16:creationId xmlns:a16="http://schemas.microsoft.com/office/drawing/2014/main" id="{89806E66-CF3B-15F9-8913-06DC0E303C3B}"/>
              </a:ext>
            </a:extLst>
          </p:cNvPr>
          <p:cNvSpPr txBox="1"/>
          <p:nvPr/>
        </p:nvSpPr>
        <p:spPr>
          <a:xfrm>
            <a:off x="2823392" y="4389933"/>
            <a:ext cx="7175677" cy="646331"/>
          </a:xfrm>
          <a:prstGeom prst="rect">
            <a:avLst/>
          </a:prstGeom>
          <a:noFill/>
        </p:spPr>
        <p:txBody>
          <a:bodyPr wrap="square">
            <a:spAutoFit/>
          </a:bodyPr>
          <a:lstStyle/>
          <a:p>
            <a:pPr marL="285750" indent="-285750">
              <a:buFont typeface="Wingdings" panose="05000000000000000000" pitchFamily="2" charset="2"/>
              <a:buChar char="Ø"/>
            </a:pPr>
            <a:r>
              <a:rPr lang="en-US" dirty="0">
                <a:solidFill>
                  <a:schemeClr val="bg1">
                    <a:lumMod val="95000"/>
                  </a:schemeClr>
                </a:solidFill>
              </a:rPr>
              <a:t>There are 19 columns, but columns from 7 to 14 are recorded after posting. </a:t>
            </a:r>
          </a:p>
        </p:txBody>
      </p:sp>
      <p:sp>
        <p:nvSpPr>
          <p:cNvPr id="25" name="TextBox 24">
            <a:extLst>
              <a:ext uri="{FF2B5EF4-FFF2-40B4-BE49-F238E27FC236}">
                <a16:creationId xmlns:a16="http://schemas.microsoft.com/office/drawing/2014/main" id="{D5AECF7C-9E00-EA2D-DF77-585005523DE6}"/>
              </a:ext>
            </a:extLst>
          </p:cNvPr>
          <p:cNvSpPr txBox="1"/>
          <p:nvPr/>
        </p:nvSpPr>
        <p:spPr>
          <a:xfrm>
            <a:off x="2823392" y="5063914"/>
            <a:ext cx="7421022" cy="646331"/>
          </a:xfrm>
          <a:prstGeom prst="rect">
            <a:avLst/>
          </a:prstGeom>
          <a:noFill/>
        </p:spPr>
        <p:txBody>
          <a:bodyPr wrap="square">
            <a:spAutoFit/>
          </a:bodyPr>
          <a:lstStyle/>
          <a:p>
            <a:pPr marL="285750" indent="-285750">
              <a:buFont typeface="Wingdings" panose="05000000000000000000" pitchFamily="2" charset="2"/>
              <a:buChar char="Ø"/>
            </a:pPr>
            <a:r>
              <a:rPr lang="en-US" dirty="0">
                <a:solidFill>
                  <a:schemeClr val="bg1">
                    <a:lumMod val="95000"/>
                  </a:schemeClr>
                </a:solidFill>
              </a:rPr>
              <a:t>Few null values in the columns `paid, like, and share, which we cleaned up.</a:t>
            </a:r>
          </a:p>
        </p:txBody>
      </p:sp>
      <p:sp>
        <p:nvSpPr>
          <p:cNvPr id="27" name="TextBox 26">
            <a:extLst>
              <a:ext uri="{FF2B5EF4-FFF2-40B4-BE49-F238E27FC236}">
                <a16:creationId xmlns:a16="http://schemas.microsoft.com/office/drawing/2014/main" id="{59ADA964-3AE8-E13A-7E68-0A69BF34A446}"/>
              </a:ext>
            </a:extLst>
          </p:cNvPr>
          <p:cNvSpPr txBox="1"/>
          <p:nvPr/>
        </p:nvSpPr>
        <p:spPr>
          <a:xfrm>
            <a:off x="2823392" y="5734798"/>
            <a:ext cx="7063058" cy="369332"/>
          </a:xfrm>
          <a:prstGeom prst="rect">
            <a:avLst/>
          </a:prstGeom>
          <a:noFill/>
        </p:spPr>
        <p:txBody>
          <a:bodyPr wrap="square">
            <a:spAutoFit/>
          </a:bodyPr>
          <a:lstStyle/>
          <a:p>
            <a:pPr marL="285750" indent="-285750">
              <a:buFont typeface="Wingdings" panose="05000000000000000000" pitchFamily="2" charset="2"/>
              <a:buChar char="Ø"/>
            </a:pPr>
            <a:r>
              <a:rPr lang="en-US" dirty="0">
                <a:solidFill>
                  <a:schemeClr val="bg1">
                    <a:lumMod val="95000"/>
                  </a:schemeClr>
                </a:solidFill>
              </a:rPr>
              <a:t>`Type` column has four types, and the photo is the most frequent. </a:t>
            </a:r>
          </a:p>
        </p:txBody>
      </p:sp>
      <p:sp>
        <p:nvSpPr>
          <p:cNvPr id="30" name="Text Placeholder 26">
            <a:extLst>
              <a:ext uri="{FF2B5EF4-FFF2-40B4-BE49-F238E27FC236}">
                <a16:creationId xmlns:a16="http://schemas.microsoft.com/office/drawing/2014/main" id="{72F235E4-B099-0130-530B-7312A23BE88B}"/>
              </a:ext>
            </a:extLst>
          </p:cNvPr>
          <p:cNvSpPr>
            <a:spLocks noGrp="1"/>
          </p:cNvSpPr>
          <p:nvPr>
            <p:ph type="title"/>
          </p:nvPr>
        </p:nvSpPr>
        <p:spPr>
          <a:xfrm>
            <a:off x="2452116" y="244324"/>
            <a:ext cx="7287768" cy="630936"/>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US" noProof="0" dirty="0"/>
              <a:t>Exploratory data Analysis.</a:t>
            </a:r>
          </a:p>
        </p:txBody>
      </p:sp>
      <p:pic>
        <p:nvPicPr>
          <p:cNvPr id="3" name="Picture 2">
            <a:extLst>
              <a:ext uri="{FF2B5EF4-FFF2-40B4-BE49-F238E27FC236}">
                <a16:creationId xmlns:a16="http://schemas.microsoft.com/office/drawing/2014/main" id="{B39DBA19-6717-4EAB-07ED-788DA1C439E2}"/>
              </a:ext>
            </a:extLst>
          </p:cNvPr>
          <p:cNvPicPr>
            <a:picLocks noChangeAspect="1"/>
          </p:cNvPicPr>
          <p:nvPr/>
        </p:nvPicPr>
        <p:blipFill>
          <a:blip r:embed="rId3"/>
          <a:stretch>
            <a:fillRect/>
          </a:stretch>
        </p:blipFill>
        <p:spPr>
          <a:xfrm>
            <a:off x="3153515" y="2148483"/>
            <a:ext cx="6402812" cy="2216897"/>
          </a:xfrm>
          <a:prstGeom prst="rect">
            <a:avLst/>
          </a:prstGeom>
        </p:spPr>
      </p:pic>
      <p:pic>
        <p:nvPicPr>
          <p:cNvPr id="23" name="Picture 22">
            <a:extLst>
              <a:ext uri="{FF2B5EF4-FFF2-40B4-BE49-F238E27FC236}">
                <a16:creationId xmlns:a16="http://schemas.microsoft.com/office/drawing/2014/main" id="{A88D4F83-A5FB-999B-1AB0-A3E93841B7FC}"/>
              </a:ext>
            </a:extLst>
          </p:cNvPr>
          <p:cNvPicPr>
            <a:picLocks noChangeAspect="1"/>
          </p:cNvPicPr>
          <p:nvPr/>
        </p:nvPicPr>
        <p:blipFill>
          <a:blip r:embed="rId4"/>
          <a:stretch>
            <a:fillRect/>
          </a:stretch>
        </p:blipFill>
        <p:spPr>
          <a:xfrm>
            <a:off x="3153515" y="753870"/>
            <a:ext cx="6402812" cy="1566645"/>
          </a:xfrm>
          <a:prstGeom prst="rect">
            <a:avLst/>
          </a:prstGeom>
        </p:spPr>
      </p:pic>
    </p:spTree>
    <p:extLst>
      <p:ext uri="{BB962C8B-B14F-4D97-AF65-F5344CB8AC3E}">
        <p14:creationId xmlns:p14="http://schemas.microsoft.com/office/powerpoint/2010/main" val="3324314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Picture Placeholder 64" descr="Robotic hand and human hand almost touching with their pointer fingers">
            <a:extLst>
              <a:ext uri="{FF2B5EF4-FFF2-40B4-BE49-F238E27FC236}">
                <a16:creationId xmlns:a16="http://schemas.microsoft.com/office/drawing/2014/main" id="{B600DB70-7F2F-494E-82AC-37DB9BB59802}"/>
              </a:ext>
            </a:extLst>
          </p:cNvPr>
          <p:cNvPicPr>
            <a:picLocks noGrp="1" noChangeAspect="1"/>
          </p:cNvPicPr>
          <p:nvPr>
            <p:ph type="pic" sz="quarter" idx="28"/>
          </p:nvPr>
        </p:nvPicPr>
        <p:blipFill rotWithShape="1">
          <a:blip r:embed="rId2" cstate="email">
            <a:extLst>
              <a:ext uri="{28A0092B-C50C-407E-A947-70E740481C1C}">
                <a14:useLocalDpi xmlns:a14="http://schemas.microsoft.com/office/drawing/2010/main"/>
              </a:ext>
            </a:extLst>
          </a:blip>
          <a:srcRect/>
          <a:stretch/>
        </p:blipFill>
        <p:spPr>
          <a:xfrm rot="5400000" flipH="1">
            <a:off x="-2092961" y="2092960"/>
            <a:ext cx="6858002" cy="2672081"/>
          </a:xfrm>
        </p:spPr>
      </p:pic>
      <p:sp>
        <p:nvSpPr>
          <p:cNvPr id="7" name="Date Placeholder 6">
            <a:extLst>
              <a:ext uri="{FF2B5EF4-FFF2-40B4-BE49-F238E27FC236}">
                <a16:creationId xmlns:a16="http://schemas.microsoft.com/office/drawing/2014/main" id="{3D9AFBC0-99E5-4C3F-8409-A641E297418A}"/>
              </a:ext>
            </a:extLst>
          </p:cNvPr>
          <p:cNvSpPr>
            <a:spLocks noGrp="1"/>
          </p:cNvSpPr>
          <p:nvPr>
            <p:ph type="dt" sz="half" idx="10"/>
          </p:nvPr>
        </p:nvSpPr>
        <p:spPr>
          <a:xfrm>
            <a:off x="838200" y="6356350"/>
            <a:ext cx="2743200" cy="365125"/>
          </a:xfrm>
        </p:spPr>
        <p:txBody>
          <a:bodyPr/>
          <a:lstStyle/>
          <a:p>
            <a:r>
              <a:rPr lang="en-US" dirty="0"/>
              <a:t>11/009/2022</a:t>
            </a:r>
          </a:p>
        </p:txBody>
      </p:sp>
      <p:sp>
        <p:nvSpPr>
          <p:cNvPr id="8" name="Footer Placeholder 7">
            <a:extLst>
              <a:ext uri="{FF2B5EF4-FFF2-40B4-BE49-F238E27FC236}">
                <a16:creationId xmlns:a16="http://schemas.microsoft.com/office/drawing/2014/main" id="{B3F23CBB-E21B-4E15-921E-9BC34BB9B166}"/>
              </a:ext>
            </a:extLst>
          </p:cNvPr>
          <p:cNvSpPr>
            <a:spLocks noGrp="1"/>
          </p:cNvSpPr>
          <p:nvPr>
            <p:ph type="ftr" sz="quarter" idx="11"/>
          </p:nvPr>
        </p:nvSpPr>
        <p:spPr>
          <a:xfrm>
            <a:off x="4038600" y="6356350"/>
            <a:ext cx="4114800" cy="365125"/>
          </a:xfrm>
        </p:spPr>
        <p:txBody>
          <a:bodyPr/>
          <a:lstStyle/>
          <a:p>
            <a:r>
              <a:rPr lang="en-US" dirty="0"/>
              <a:t>Facebook Metrics</a:t>
            </a:r>
          </a:p>
        </p:txBody>
      </p:sp>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9</a:t>
            </a:fld>
            <a:endParaRPr lang="en-US" dirty="0"/>
          </a:p>
        </p:txBody>
      </p:sp>
      <p:pic>
        <p:nvPicPr>
          <p:cNvPr id="3" name="Picture 2">
            <a:extLst>
              <a:ext uri="{FF2B5EF4-FFF2-40B4-BE49-F238E27FC236}">
                <a16:creationId xmlns:a16="http://schemas.microsoft.com/office/drawing/2014/main" id="{D6F6108C-926C-F420-C6FD-8099C073FAE9}"/>
              </a:ext>
            </a:extLst>
          </p:cNvPr>
          <p:cNvPicPr>
            <a:picLocks noChangeAspect="1"/>
          </p:cNvPicPr>
          <p:nvPr/>
        </p:nvPicPr>
        <p:blipFill>
          <a:blip r:embed="rId3"/>
          <a:stretch>
            <a:fillRect/>
          </a:stretch>
        </p:blipFill>
        <p:spPr>
          <a:xfrm>
            <a:off x="0" y="0"/>
            <a:ext cx="12192000" cy="6429087"/>
          </a:xfrm>
          <a:prstGeom prst="rect">
            <a:avLst/>
          </a:prstGeom>
        </p:spPr>
      </p:pic>
      <p:sp>
        <p:nvSpPr>
          <p:cNvPr id="5" name="TextBox 4">
            <a:extLst>
              <a:ext uri="{FF2B5EF4-FFF2-40B4-BE49-F238E27FC236}">
                <a16:creationId xmlns:a16="http://schemas.microsoft.com/office/drawing/2014/main" id="{4D261E18-9A59-0671-8B05-F17A645F99E5}"/>
              </a:ext>
            </a:extLst>
          </p:cNvPr>
          <p:cNvSpPr txBox="1"/>
          <p:nvPr/>
        </p:nvSpPr>
        <p:spPr>
          <a:xfrm>
            <a:off x="79527" y="578904"/>
            <a:ext cx="6094428" cy="646331"/>
          </a:xfrm>
          <a:prstGeom prst="rect">
            <a:avLst/>
          </a:prstGeom>
          <a:noFill/>
        </p:spPr>
        <p:txBody>
          <a:bodyPr wrap="square">
            <a:spAutoFit/>
          </a:bodyPr>
          <a:lstStyle/>
          <a:p>
            <a:r>
              <a:rPr lang="en-US" b="1" dirty="0"/>
              <a:t>Correlation among columns</a:t>
            </a:r>
          </a:p>
          <a:p>
            <a:r>
              <a:rPr lang="en-US" b="1" dirty="0"/>
              <a:t>Using Heat map</a:t>
            </a:r>
          </a:p>
        </p:txBody>
      </p:sp>
    </p:spTree>
    <p:extLst>
      <p:ext uri="{BB962C8B-B14F-4D97-AF65-F5344CB8AC3E}">
        <p14:creationId xmlns:p14="http://schemas.microsoft.com/office/powerpoint/2010/main" val="940421045"/>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1D2FAC4-C1D8-4FBC-AFD8-786609711A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BE89A24D-CD69-45A4-AC93-53B8115AA413}">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Tech pitch deck</Template>
  <TotalTime>1039</TotalTime>
  <Words>923</Words>
  <Application>Microsoft Office PowerPoint</Application>
  <PresentationFormat>Widescreen</PresentationFormat>
  <Paragraphs>181</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Bierstadt</vt:lpstr>
      <vt:lpstr>Calibri</vt:lpstr>
      <vt:lpstr>Courier New</vt:lpstr>
      <vt:lpstr>Posterama</vt:lpstr>
      <vt:lpstr>Posterama Bold</vt:lpstr>
      <vt:lpstr>Wingdings</vt:lpstr>
      <vt:lpstr>Office Theme</vt:lpstr>
      <vt:lpstr>Group 18</vt:lpstr>
      <vt:lpstr>Team MEMBER</vt:lpstr>
      <vt:lpstr>introduction</vt:lpstr>
      <vt:lpstr>Aims and objectives</vt:lpstr>
      <vt:lpstr>Statement of PURPOSE.</vt:lpstr>
      <vt:lpstr>PowerPoint Presentation</vt:lpstr>
      <vt:lpstr>Data source</vt:lpstr>
      <vt:lpstr>Exploratory data Analysis.</vt:lpstr>
      <vt:lpstr>PowerPoint Presentation</vt:lpstr>
      <vt:lpstr>PowerPoint Presentation</vt:lpstr>
      <vt:lpstr>PowerPoint Presentation</vt:lpstr>
      <vt:lpstr>PowerPoint Presentation</vt:lpstr>
      <vt:lpstr>  MACHINE LEARNING IMPLEMENTATION.</vt:lpstr>
      <vt:lpstr>Machine learning libraries</vt:lpstr>
      <vt:lpstr>Machine learning algorithms.</vt:lpstr>
      <vt:lpstr>Machine learning algorithms.</vt:lpstr>
      <vt:lpstr>DISCUSSIONS</vt:lpstr>
      <vt:lpstr>CRITIQUE 1</vt:lpstr>
      <vt:lpstr>CRITIQUE 2</vt:lpstr>
      <vt:lpstr>CRITIQUE 3</vt:lpstr>
      <vt:lpstr>CONCLUSION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18</dc:title>
  <dc:creator>olamide DURODOLA</dc:creator>
  <cp:lastModifiedBy>olamide DURODOLA</cp:lastModifiedBy>
  <cp:revision>3</cp:revision>
  <dcterms:created xsi:type="dcterms:W3CDTF">2022-11-09T23:58:09Z</dcterms:created>
  <dcterms:modified xsi:type="dcterms:W3CDTF">2022-11-11T00:31:50Z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